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1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3200400"/>
            <a:ext cx="8382000" cy="1600199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E565-B6ED-4EFC-86DA-70B9D7DFB86B}" type="datetimeFigureOut">
              <a:rPr lang="en-US" smtClean="0"/>
              <a:pPr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BRENDA\kompleks file server\All Client Projects\The Language of Data\Prepped Files\final-logo-color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30" y="1676400"/>
            <a:ext cx="372257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"/>
            <a:ext cx="3581400" cy="579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35814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3581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5814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810000" y="4191000"/>
            <a:ext cx="4953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 smtClean="0"/>
              <a:t>TRANSITION SLIDE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0" y="4876800"/>
            <a:ext cx="3962400" cy="914400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 hasCustomPrompt="1"/>
          </p:nvPr>
        </p:nvSpPr>
        <p:spPr>
          <a:xfrm>
            <a:off x="838200" y="1600200"/>
            <a:ext cx="2286000" cy="3200400"/>
          </a:xfrm>
        </p:spPr>
        <p:txBody>
          <a:bodyPr>
            <a:normAutofit/>
          </a:bodyPr>
          <a:lstStyle>
            <a:lvl1pPr>
              <a:buNone/>
              <a:defRPr sz="20000" b="1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 smtClean="0"/>
              <a:t>Text goes here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 smtClean="0"/>
              <a:t>Text goes here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 smtClean="0"/>
              <a:t>Text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" name="Picture 13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 smtClean="0"/>
              <a:t>Text goes here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 smtClean="0"/>
              <a:t>Text goes here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3000" y="1905000"/>
            <a:ext cx="6705600" cy="2971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0"/>
            <a:ext cx="8763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905000"/>
            <a:ext cx="38862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11430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1905000"/>
            <a:ext cx="3733800" cy="49530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 smtClean="0"/>
              <a:t>Text goes here</a:t>
            </a:r>
            <a:endParaRPr lang="en-US" dirty="0"/>
          </a:p>
        </p:txBody>
      </p:sp>
      <p:pic>
        <p:nvPicPr>
          <p:cNvPr id="23" name="Picture 2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E565-B6ED-4EFC-86DA-70B9D7DFB86B}" type="datetimeFigureOut">
              <a:rPr lang="en-US" smtClean="0"/>
              <a:pPr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33400"/>
            <a:ext cx="8763000" cy="6858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801321"/>
                </a:solidFill>
                <a:cs typeface="Times New Roman" pitchFamily="18" charset="0"/>
              </a:rPr>
              <a:t>Where </a:t>
            </a:r>
            <a:r>
              <a:rPr lang="en-US" sz="2400" b="1" i="1" dirty="0">
                <a:solidFill>
                  <a:srgbClr val="801321"/>
                </a:solidFill>
                <a:cs typeface="Times New Roman" pitchFamily="18" charset="0"/>
              </a:rPr>
              <a:t>DO</a:t>
            </a:r>
            <a:r>
              <a:rPr lang="en-US" sz="2400" b="1" dirty="0">
                <a:solidFill>
                  <a:srgbClr val="801321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801321"/>
                </a:solidFill>
                <a:cs typeface="Times New Roman" pitchFamily="18" charset="0"/>
              </a:rPr>
              <a:t>Heart Center Nurses </a:t>
            </a:r>
            <a:r>
              <a:rPr lang="en-US" sz="2400" b="1" dirty="0">
                <a:solidFill>
                  <a:srgbClr val="801321"/>
                </a:solidFill>
                <a:cs typeface="Times New Roman" pitchFamily="18" charset="0"/>
              </a:rPr>
              <a:t>do </a:t>
            </a:r>
            <a:r>
              <a:rPr lang="en-US" sz="2400" b="1" dirty="0" smtClean="0">
                <a:solidFill>
                  <a:srgbClr val="801321"/>
                </a:solidFill>
                <a:cs typeface="Times New Roman" pitchFamily="18" charset="0"/>
              </a:rPr>
              <a:t>Improvement Science?</a:t>
            </a:r>
            <a:endParaRPr lang="en-US" sz="2400" dirty="0">
              <a:solidFill>
                <a:srgbClr val="80132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7162800" cy="43529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5410200"/>
            <a:ext cx="20574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0" y="5715000"/>
            <a:ext cx="3962400" cy="91440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Knowledge - Lifelong learner</a:t>
            </a:r>
          </a:p>
          <a:p>
            <a:pPr>
              <a:buFont typeface="Arial"/>
              <a:buChar char="•"/>
            </a:pPr>
            <a:r>
              <a:rPr lang="en-US" dirty="0" smtClean="0"/>
              <a:t>Skills - Systems thinker </a:t>
            </a:r>
          </a:p>
          <a:p>
            <a:pPr>
              <a:buFont typeface="Arial"/>
              <a:buChar char="•"/>
            </a:pPr>
            <a:r>
              <a:rPr lang="en-US" dirty="0" smtClean="0"/>
              <a:t>Feedback – Data generator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3810000" y="5105400"/>
            <a:ext cx="4953000" cy="609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Habits of Improvement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191000" y="381000"/>
            <a:ext cx="4419600" cy="4267200"/>
            <a:chOff x="2324100" y="762000"/>
            <a:chExt cx="6019800" cy="5486400"/>
          </a:xfrm>
        </p:grpSpPr>
        <p:sp>
          <p:nvSpPr>
            <p:cNvPr id="10" name="Rectangle 9"/>
            <p:cNvSpPr/>
            <p:nvPr/>
          </p:nvSpPr>
          <p:spPr>
            <a:xfrm>
              <a:off x="2552700" y="762000"/>
              <a:ext cx="5715000" cy="457200"/>
            </a:xfrm>
            <a:prstGeom prst="rect">
              <a:avLst/>
            </a:prstGeom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Goal: Improve Patient-Centered </a:t>
              </a:r>
              <a:r>
                <a:rPr lang="en-US" sz="1400" dirty="0"/>
                <a:t>Q</a:t>
              </a:r>
              <a:r>
                <a:rPr lang="en-US" sz="1400" dirty="0" smtClean="0"/>
                <a:t>uality Outcomes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43300" y="5867400"/>
              <a:ext cx="3581400" cy="381000"/>
            </a:xfrm>
            <a:prstGeom prst="rect">
              <a:avLst/>
            </a:prstGeom>
            <a:ln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Operations Support Outcomes</a:t>
              </a:r>
              <a:endParaRPr lang="en-US" sz="14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324100" y="1524000"/>
              <a:ext cx="6019800" cy="3886200"/>
              <a:chOff x="1028700" y="1447800"/>
              <a:chExt cx="6019800" cy="38862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104900" y="1905000"/>
                <a:ext cx="1676400" cy="762000"/>
              </a:xfrm>
              <a:prstGeom prst="rect">
                <a:avLst/>
              </a:prstGeom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Effective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238500" y="1447800"/>
                <a:ext cx="1752600" cy="762000"/>
              </a:xfrm>
              <a:prstGeom prst="rect">
                <a:avLst/>
              </a:prstGeom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Patient Centered</a:t>
                </a:r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295900" y="1905000"/>
                <a:ext cx="1447800" cy="762000"/>
              </a:xfrm>
              <a:prstGeom prst="rect">
                <a:avLst/>
              </a:prstGeom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Safe</a:t>
                </a:r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028700" y="4267200"/>
                <a:ext cx="1600200" cy="762000"/>
              </a:xfrm>
              <a:prstGeom prst="rect">
                <a:avLst/>
              </a:prstGeom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Efficient</a:t>
                </a:r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312072" y="4572000"/>
                <a:ext cx="1660634" cy="762000"/>
              </a:xfrm>
              <a:prstGeom prst="rect">
                <a:avLst/>
              </a:prstGeom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Equitable</a:t>
                </a:r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448300" y="4267200"/>
                <a:ext cx="1600200" cy="762000"/>
              </a:xfrm>
              <a:prstGeom prst="rect">
                <a:avLst/>
              </a:prstGeom>
              <a:ln>
                <a:solidFill>
                  <a:srgbClr val="00009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Timely</a:t>
                </a:r>
                <a:endParaRPr lang="en-US"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312072" y="2743200"/>
                <a:ext cx="1602827" cy="1295400"/>
              </a:xfrm>
              <a:prstGeom prst="ellipse">
                <a:avLst/>
              </a:prstGeom>
              <a:ln>
                <a:solidFill>
                  <a:srgbClr val="000090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IOM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Quality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2781300" y="2667000"/>
                <a:ext cx="685800" cy="381000"/>
              </a:xfrm>
              <a:prstGeom prst="straightConnector1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4" idx="2"/>
                <a:endCxn id="19" idx="0"/>
              </p:cNvCxnSpPr>
              <p:nvPr/>
            </p:nvCxnSpPr>
            <p:spPr>
              <a:xfrm flipH="1">
                <a:off x="4113487" y="2209800"/>
                <a:ext cx="1314" cy="533399"/>
              </a:xfrm>
              <a:prstGeom prst="straightConnector1">
                <a:avLst/>
              </a:prstGeom>
              <a:ln>
                <a:solidFill>
                  <a:srgbClr val="2D68B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4762500" y="2667000"/>
                <a:ext cx="533400" cy="381000"/>
              </a:xfrm>
              <a:prstGeom prst="straightConnector1">
                <a:avLst/>
              </a:prstGeom>
              <a:ln>
                <a:solidFill>
                  <a:srgbClr val="2D68B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19" idx="3"/>
              </p:cNvCxnSpPr>
              <p:nvPr/>
            </p:nvCxnSpPr>
            <p:spPr>
              <a:xfrm flipH="1">
                <a:off x="2628899" y="3848892"/>
                <a:ext cx="917901" cy="494509"/>
              </a:xfrm>
              <a:prstGeom prst="straightConnector1">
                <a:avLst/>
              </a:prstGeom>
              <a:ln>
                <a:solidFill>
                  <a:srgbClr val="2D68B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stCxn id="19" idx="5"/>
              </p:cNvCxnSpPr>
              <p:nvPr/>
            </p:nvCxnSpPr>
            <p:spPr>
              <a:xfrm>
                <a:off x="4680171" y="3848892"/>
                <a:ext cx="730028" cy="494509"/>
              </a:xfrm>
              <a:prstGeom prst="straightConnector1">
                <a:avLst/>
              </a:prstGeom>
              <a:ln>
                <a:solidFill>
                  <a:srgbClr val="2D68B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0" name="Picture 29" descr="LOD.fin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019800"/>
            <a:ext cx="2051887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97986"/>
      </p:ext>
    </p:extLst>
  </p:cSld>
  <p:clrMapOvr>
    <a:masterClrMapping/>
  </p:clrMapOvr>
</p:sld>
</file>

<file path=ppt/theme/theme1.xml><?xml version="1.0" encoding="utf-8"?>
<a:theme xmlns:a="http://schemas.openxmlformats.org/drawingml/2006/main" name="Language of data Presentation">
  <a:themeElements>
    <a:clrScheme name="Custom 4">
      <a:dk1>
        <a:srgbClr val="0F243E"/>
      </a:dk1>
      <a:lt1>
        <a:srgbClr val="FFFFFF"/>
      </a:lt1>
      <a:dk2>
        <a:srgbClr val="BFBFBF"/>
      </a:dk2>
      <a:lt2>
        <a:srgbClr val="D8D8D8"/>
      </a:lt2>
      <a:accent1>
        <a:srgbClr val="0F243E"/>
      </a:accent1>
      <a:accent2>
        <a:srgbClr val="953734"/>
      </a:accent2>
      <a:accent3>
        <a:srgbClr val="9BBB59"/>
      </a:accent3>
      <a:accent4>
        <a:srgbClr val="548DD4"/>
      </a:accent4>
      <a:accent5>
        <a:srgbClr val="7030A0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Language of data Presentation.potx</Template>
  <TotalTime>54</TotalTime>
  <Words>45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Language of data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Bradi Granger</cp:lastModifiedBy>
  <cp:revision>8</cp:revision>
  <dcterms:created xsi:type="dcterms:W3CDTF">2015-10-23T20:51:38Z</dcterms:created>
  <dcterms:modified xsi:type="dcterms:W3CDTF">2017-01-22T04:14:19Z</dcterms:modified>
</cp:coreProperties>
</file>