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1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TRANSITION SLIDE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 smtClean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763000" cy="6858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801321"/>
                </a:solidFill>
                <a:cs typeface="Times New Roman" pitchFamily="18" charset="0"/>
              </a:rPr>
              <a:t>Where </a:t>
            </a:r>
            <a:r>
              <a:rPr lang="en-US" sz="2400" b="1" i="1" dirty="0">
                <a:solidFill>
                  <a:srgbClr val="801321"/>
                </a:solidFill>
                <a:cs typeface="Times New Roman" pitchFamily="18" charset="0"/>
              </a:rPr>
              <a:t>DO</a:t>
            </a:r>
            <a:r>
              <a:rPr lang="en-US" sz="2400" b="1" dirty="0">
                <a:solidFill>
                  <a:srgbClr val="801321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801321"/>
                </a:solidFill>
                <a:cs typeface="Times New Roman" pitchFamily="18" charset="0"/>
              </a:rPr>
              <a:t>Heart Center Nurses </a:t>
            </a:r>
            <a:r>
              <a:rPr lang="en-US" sz="2400" b="1" dirty="0">
                <a:solidFill>
                  <a:srgbClr val="801321"/>
                </a:solidFill>
                <a:cs typeface="Times New Roman" pitchFamily="18" charset="0"/>
              </a:rPr>
              <a:t>do </a:t>
            </a:r>
            <a:r>
              <a:rPr lang="en-US" sz="2400" b="1" dirty="0" smtClean="0">
                <a:solidFill>
                  <a:srgbClr val="801321"/>
                </a:solidFill>
                <a:cs typeface="Times New Roman" pitchFamily="18" charset="0"/>
              </a:rPr>
              <a:t>Improvement Science?</a:t>
            </a:r>
            <a:endParaRPr lang="en-US" sz="2400" dirty="0">
              <a:solidFill>
                <a:srgbClr val="80132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7162800" cy="4352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5410200"/>
            <a:ext cx="20574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0" y="5715000"/>
            <a:ext cx="3962400" cy="914400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Knowledge - Lifelong learner</a:t>
            </a:r>
          </a:p>
          <a:p>
            <a:pPr>
              <a:buFont typeface="Arial"/>
              <a:buChar char="•"/>
            </a:pPr>
            <a:r>
              <a:rPr lang="en-US" dirty="0" smtClean="0"/>
              <a:t>Skills - Systems thinker </a:t>
            </a:r>
          </a:p>
          <a:p>
            <a:pPr>
              <a:buFont typeface="Arial"/>
              <a:buChar char="•"/>
            </a:pPr>
            <a:r>
              <a:rPr lang="en-US" dirty="0" smtClean="0"/>
              <a:t>Feedback – Data generator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810000" y="5105400"/>
            <a:ext cx="4953000" cy="609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Habits of Improvement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191000" y="381000"/>
            <a:ext cx="4419600" cy="4267200"/>
            <a:chOff x="2324100" y="762000"/>
            <a:chExt cx="6019800" cy="5486400"/>
          </a:xfrm>
        </p:grpSpPr>
        <p:sp>
          <p:nvSpPr>
            <p:cNvPr id="10" name="Rectangle 9"/>
            <p:cNvSpPr/>
            <p:nvPr/>
          </p:nvSpPr>
          <p:spPr>
            <a:xfrm>
              <a:off x="2552700" y="762000"/>
              <a:ext cx="5715000" cy="457200"/>
            </a:xfrm>
            <a:prstGeom prst="rect">
              <a:avLst/>
            </a:prstGeom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Goal: Improve Patient-Centered </a:t>
              </a:r>
              <a:r>
                <a:rPr lang="en-US" sz="1400" dirty="0"/>
                <a:t>Q</a:t>
              </a:r>
              <a:r>
                <a:rPr lang="en-US" sz="1400" dirty="0" smtClean="0"/>
                <a:t>uality Outcomes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43300" y="5867400"/>
              <a:ext cx="3581400" cy="381000"/>
            </a:xfrm>
            <a:prstGeom prst="rect">
              <a:avLst/>
            </a:prstGeom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Operations Support Outcomes</a:t>
              </a:r>
              <a:endParaRPr lang="en-US" sz="14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324100" y="1524000"/>
              <a:ext cx="6019800" cy="3886200"/>
              <a:chOff x="1028700" y="1447800"/>
              <a:chExt cx="6019800" cy="38862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104900" y="1905000"/>
                <a:ext cx="1676400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Effective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238500" y="1447800"/>
                <a:ext cx="1752600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Patient Centered</a:t>
                </a:r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295900" y="1905000"/>
                <a:ext cx="1447800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Safe</a:t>
                </a:r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028700" y="4267200"/>
                <a:ext cx="1600200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Efficient</a:t>
                </a:r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312072" y="4572000"/>
                <a:ext cx="1660634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Equitable</a:t>
                </a:r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448300" y="4267200"/>
                <a:ext cx="1600200" cy="762000"/>
              </a:xfrm>
              <a:prstGeom prst="rect">
                <a:avLst/>
              </a:prstGeom>
              <a:ln>
                <a:solidFill>
                  <a:srgbClr val="00009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Timely</a:t>
                </a:r>
                <a:endParaRPr lang="en-US"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312072" y="2743200"/>
                <a:ext cx="1602827" cy="1295400"/>
              </a:xfrm>
              <a:prstGeom prst="ellipse">
                <a:avLst/>
              </a:prstGeom>
              <a:ln>
                <a:solidFill>
                  <a:srgbClr val="000090"/>
                </a:solidFill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IOM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Quality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2781300" y="2667000"/>
                <a:ext cx="685800" cy="381000"/>
              </a:xfrm>
              <a:prstGeom prst="straightConnector1">
                <a:avLst/>
              </a:prstGeom>
              <a:ln>
                <a:solidFill>
                  <a:schemeClr val="accent4">
                    <a:lumMod val="7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4" idx="2"/>
                <a:endCxn id="19" idx="0"/>
              </p:cNvCxnSpPr>
              <p:nvPr/>
            </p:nvCxnSpPr>
            <p:spPr>
              <a:xfrm flipH="1">
                <a:off x="4113487" y="2209800"/>
                <a:ext cx="1314" cy="533399"/>
              </a:xfrm>
              <a:prstGeom prst="straightConnector1">
                <a:avLst/>
              </a:prstGeom>
              <a:ln>
                <a:solidFill>
                  <a:srgbClr val="2D68B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4762500" y="2667000"/>
                <a:ext cx="533400" cy="381000"/>
              </a:xfrm>
              <a:prstGeom prst="straightConnector1">
                <a:avLst/>
              </a:prstGeom>
              <a:ln>
                <a:solidFill>
                  <a:srgbClr val="2D68B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9" idx="3"/>
              </p:cNvCxnSpPr>
              <p:nvPr/>
            </p:nvCxnSpPr>
            <p:spPr>
              <a:xfrm flipH="1">
                <a:off x="2628899" y="3848892"/>
                <a:ext cx="917901" cy="494509"/>
              </a:xfrm>
              <a:prstGeom prst="straightConnector1">
                <a:avLst/>
              </a:prstGeom>
              <a:ln>
                <a:solidFill>
                  <a:srgbClr val="2D68B1"/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9" idx="5"/>
              </p:cNvCxnSpPr>
              <p:nvPr/>
            </p:nvCxnSpPr>
            <p:spPr>
              <a:xfrm>
                <a:off x="4680171" y="3848892"/>
                <a:ext cx="730028" cy="494509"/>
              </a:xfrm>
              <a:prstGeom prst="straightConnector1">
                <a:avLst/>
              </a:prstGeom>
              <a:ln>
                <a:solidFill>
                  <a:srgbClr val="2D68B1"/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0" name="Picture 29" descr="LOD.fi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019800"/>
            <a:ext cx="2051887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97986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54</TotalTime>
  <Words>45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Language of data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Bradi Granger</cp:lastModifiedBy>
  <cp:revision>8</cp:revision>
  <dcterms:created xsi:type="dcterms:W3CDTF">2015-10-23T20:51:38Z</dcterms:created>
  <dcterms:modified xsi:type="dcterms:W3CDTF">2017-01-22T04:14:19Z</dcterms:modified>
</cp:coreProperties>
</file>