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9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0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7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7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5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4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1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1C2E-678D-4EE6-B4B9-A4DF302842F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6C611-C304-4E00-A20C-F9CD57B05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87" y="533077"/>
            <a:ext cx="908791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377" y="614293"/>
            <a:ext cx="8792359" cy="5599470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>
            <a:off x="8047951" y="3505200"/>
            <a:ext cx="164715" cy="21448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/>
          <p:cNvSpPr/>
          <p:nvPr/>
        </p:nvSpPr>
        <p:spPr>
          <a:xfrm>
            <a:off x="5694218" y="2952045"/>
            <a:ext cx="164715" cy="21448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>
            <a:off x="5417640" y="2952045"/>
            <a:ext cx="164715" cy="21448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/>
          <p:cNvSpPr/>
          <p:nvPr/>
        </p:nvSpPr>
        <p:spPr>
          <a:xfrm>
            <a:off x="4429862" y="4967111"/>
            <a:ext cx="164715" cy="21448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3200" y="237067"/>
            <a:ext cx="2641600" cy="124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Cross 10"/>
          <p:cNvSpPr/>
          <p:nvPr/>
        </p:nvSpPr>
        <p:spPr>
          <a:xfrm>
            <a:off x="5945733" y="3199539"/>
            <a:ext cx="164715" cy="214489"/>
          </a:xfrm>
          <a:prstGeom prst="plu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Cross 11"/>
          <p:cNvSpPr/>
          <p:nvPr/>
        </p:nvSpPr>
        <p:spPr>
          <a:xfrm>
            <a:off x="5529503" y="3300188"/>
            <a:ext cx="164715" cy="214489"/>
          </a:xfrm>
          <a:prstGeom prst="plu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4748397" y="4780843"/>
            <a:ext cx="164715" cy="214489"/>
          </a:xfrm>
          <a:prstGeom prst="plu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4066309" y="4603044"/>
            <a:ext cx="164715" cy="214489"/>
          </a:xfrm>
          <a:prstGeom prst="plu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>
            <a:off x="4347504" y="4388555"/>
            <a:ext cx="164715" cy="214489"/>
          </a:xfrm>
          <a:prstGeom prst="pl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>
            <a:off x="6013642" y="3321755"/>
            <a:ext cx="164715" cy="214489"/>
          </a:xfrm>
          <a:prstGeom prst="pl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5409686" y="2983089"/>
            <a:ext cx="180622" cy="183445"/>
          </a:xfrm>
          <a:prstGeom prst="mathPlus">
            <a:avLst/>
          </a:prstGeom>
          <a:solidFill>
            <a:srgbClr val="33ED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5694218" y="2967566"/>
            <a:ext cx="180622" cy="183445"/>
          </a:xfrm>
          <a:prstGeom prst="mathPlus">
            <a:avLst/>
          </a:prstGeom>
          <a:solidFill>
            <a:srgbClr val="33ED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203182"/>
              </p:ext>
            </p:extLst>
          </p:nvPr>
        </p:nvGraphicFramePr>
        <p:xfrm>
          <a:off x="9106253" y="5374922"/>
          <a:ext cx="27622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Worksheet" r:id="rId4" imgW="2762385" imgH="1343025" progId="Excel.Sheet.12">
                  <p:embed/>
                </p:oleObj>
              </mc:Choice>
              <mc:Fallback>
                <p:oleObj name="Worksheet" r:id="rId4" imgW="2762385" imgH="1343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06253" y="5374922"/>
                        <a:ext cx="276225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17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18666" y="197818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426222" y="4408313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09938" y="4408313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182555" y="1019549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54777" y="922887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946444" y="1990241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210800" y="3161176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76607" y="5223934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21867" y="5720645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747558" y="5223934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2178" y="3135797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890887" y="1917125"/>
            <a:ext cx="1569156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64067" y="195261"/>
            <a:ext cx="10515600" cy="729897"/>
          </a:xfrm>
        </p:spPr>
        <p:txBody>
          <a:bodyPr/>
          <a:lstStyle/>
          <a:p>
            <a:r>
              <a:rPr lang="en-US" dirty="0" smtClean="0"/>
              <a:t>Hospital Name</a:t>
            </a:r>
            <a:endParaRPr lang="en-US" dirty="0"/>
          </a:p>
        </p:txBody>
      </p:sp>
      <p:sp>
        <p:nvSpPr>
          <p:cNvPr id="16" name="Cross 15"/>
          <p:cNvSpPr/>
          <p:nvPr/>
        </p:nvSpPr>
        <p:spPr>
          <a:xfrm>
            <a:off x="5418666" y="2910547"/>
            <a:ext cx="2054578" cy="149776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Hospital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1911" y="6412089"/>
            <a:ext cx="2099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Edited 10/10/16</a:t>
            </a:r>
            <a:endParaRPr lang="en-US" sz="1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246" y="5891015"/>
            <a:ext cx="2962754" cy="8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5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Hospital Name</vt:lpstr>
    </vt:vector>
  </TitlesOfParts>
  <Company>Duke Clinical Research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Monk</dc:creator>
  <cp:lastModifiedBy>Lisa Monk</cp:lastModifiedBy>
  <cp:revision>11</cp:revision>
  <dcterms:created xsi:type="dcterms:W3CDTF">2016-10-10T19:05:09Z</dcterms:created>
  <dcterms:modified xsi:type="dcterms:W3CDTF">2016-10-10T20:25:08Z</dcterms:modified>
</cp:coreProperties>
</file>