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1" r:id="rId3"/>
    <p:sldId id="293" r:id="rId4"/>
    <p:sldId id="294" r:id="rId5"/>
    <p:sldId id="295" r:id="rId6"/>
    <p:sldId id="296" r:id="rId7"/>
    <p:sldId id="297" r:id="rId8"/>
    <p:sldId id="298" r:id="rId9"/>
    <p:sldId id="300" r:id="rId10"/>
    <p:sldId id="302" r:id="rId11"/>
    <p:sldId id="301" r:id="rId12"/>
    <p:sldId id="303" r:id="rId13"/>
    <p:sldId id="304" r:id="rId14"/>
    <p:sldId id="305" r:id="rId15"/>
    <p:sldId id="306" r:id="rId16"/>
    <p:sldId id="307" r:id="rId17"/>
    <p:sldId id="308" r:id="rId18"/>
    <p:sldId id="30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4"/>
    <p:restoredTop sz="82596" autoAdjust="0"/>
  </p:normalViewPr>
  <p:slideViewPr>
    <p:cSldViewPr>
      <p:cViewPr varScale="1">
        <p:scale>
          <a:sx n="65" d="100"/>
          <a:sy n="65" d="100"/>
        </p:scale>
        <p:origin x="54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</a:t>
            </a:r>
            <a:r>
              <a:rPr lang="en-US" baseline="0" dirty="0" smtClean="0"/>
              <a:t> ch</a:t>
            </a:r>
            <a:r>
              <a:rPr lang="en-US" dirty="0" smtClean="0"/>
              <a:t>art: HF Readmits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930885547279001"/>
          <c:y val="0.16735879608570101"/>
          <c:w val="0.81045516276156704"/>
          <c:h val="0.677430792535172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Sheet1!$A$2:$A$26</c:f>
              <c:numCache>
                <c:formatCode>mmm\-yy</c:formatCode>
                <c:ptCount val="25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</c:numCache>
            </c:num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6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5</c:v>
                </c:pt>
                <c:pt idx="5">
                  <c:v>4</c:v>
                </c:pt>
                <c:pt idx="6">
                  <c:v>24</c:v>
                </c:pt>
                <c:pt idx="7">
                  <c:v>7</c:v>
                </c:pt>
                <c:pt idx="8">
                  <c:v>3</c:v>
                </c:pt>
                <c:pt idx="9">
                  <c:v>5</c:v>
                </c:pt>
                <c:pt idx="10">
                  <c:v>13.5</c:v>
                </c:pt>
                <c:pt idx="11">
                  <c:v>7</c:v>
                </c:pt>
                <c:pt idx="12">
                  <c:v>10</c:v>
                </c:pt>
                <c:pt idx="13">
                  <c:v>5</c:v>
                </c:pt>
                <c:pt idx="14">
                  <c:v>9</c:v>
                </c:pt>
                <c:pt idx="15">
                  <c:v>4</c:v>
                </c:pt>
                <c:pt idx="16">
                  <c:v>3</c:v>
                </c:pt>
                <c:pt idx="17">
                  <c:v>2</c:v>
                </c:pt>
                <c:pt idx="18">
                  <c:v>2</c:v>
                </c:pt>
                <c:pt idx="19">
                  <c:v>1</c:v>
                </c:pt>
                <c:pt idx="20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69-4792-B03F-3233A3F913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161536"/>
        <c:axId val="130061840"/>
      </c:lineChart>
      <c:dateAx>
        <c:axId val="13016153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061840"/>
        <c:crosses val="autoZero"/>
        <c:auto val="1"/>
        <c:lblOffset val="100"/>
        <c:baseTimeUnit val="months"/>
      </c:dateAx>
      <c:valAx>
        <c:axId val="130061840"/>
        <c:scaling>
          <c:orientation val="minMax"/>
          <c:max val="2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 smtClean="0"/>
                  <a:t>Percent  Readmissions</a:t>
                </a:r>
                <a:endParaRPr lang="en-US" sz="12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16153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4174778357702"/>
          <c:y val="0.16735879608570101"/>
          <c:w val="0.81045516276156704"/>
          <c:h val="0.677430792535172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Sheet1!$A$2:$A$26</c:f>
              <c:numCache>
                <c:formatCode>General</c:formatCode>
                <c:ptCount val="25"/>
              </c:numCache>
            </c:numRef>
          </c:cat>
          <c:val>
            <c:numRef>
              <c:f>Sheet1!$B$2:$B$26</c:f>
              <c:numCache>
                <c:formatCode>General</c:formatCode>
                <c:ptCount val="2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91-44B6-8EFA-E9412CCD26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461920"/>
        <c:axId val="132771536"/>
      </c:lineChart>
      <c:catAx>
        <c:axId val="13246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771536"/>
        <c:crosses val="autoZero"/>
        <c:auto val="1"/>
        <c:lblAlgn val="ctr"/>
        <c:lblOffset val="100"/>
        <c:noMultiLvlLbl val="0"/>
      </c:catAx>
      <c:valAx>
        <c:axId val="132771536"/>
        <c:scaling>
          <c:orientation val="minMax"/>
          <c:max val="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461920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8F1DD3-8561-9B41-8FF4-D938A5525CBA}" type="doc">
      <dgm:prSet loTypeId="urn:microsoft.com/office/officeart/2005/8/layout/orgChart1" loCatId="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B1C212B-884E-DB4C-962A-05A0EA0507D4}">
      <dgm:prSet phldrT="[Text]" custT="1"/>
      <dgm:spPr>
        <a:xfrm>
          <a:off x="3919100" y="2038"/>
          <a:ext cx="1066491" cy="533245"/>
        </a:xfrm>
        <a:prstGeom prst="rect">
          <a:avLst/>
        </a:prstGeom>
        <a:gradFill rotWithShape="0">
          <a:gsLst>
            <a:gs pos="0">
              <a:srgbClr val="B21D2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B21D2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B21D2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US" sz="1400" dirty="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Type of Data</a:t>
          </a:r>
          <a:endParaRPr lang="en-US" sz="14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648823A3-7780-8849-84AA-FBC044357F45}" type="parTrans" cxnId="{14979107-18A2-C74E-B973-F778AFD7BE40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FE4B0413-CE05-FE45-BDAC-0685E12DEC3F}" type="sibTrans" cxnId="{14979107-18A2-C74E-B973-F778AFD7BE40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7758CC39-96E4-D24C-A820-84BEF70841E8}">
      <dgm:prSet phldrT="[Text]" custT="1"/>
      <dgm:spPr>
        <a:xfrm>
          <a:off x="5370862" y="759247"/>
          <a:ext cx="1066491" cy="533245"/>
        </a:xfrm>
        <a:prstGeom prst="rect">
          <a:avLst/>
        </a:prstGeom>
        <a:gradFill rotWithShape="0">
          <a:gsLst>
            <a:gs pos="0">
              <a:srgbClr val="742D8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42D8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42D8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US" sz="140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Continuous</a:t>
          </a:r>
        </a:p>
        <a:p>
          <a:r>
            <a:rPr lang="en-US" sz="140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(Variable) </a:t>
          </a:r>
          <a:endParaRPr lang="en-US" sz="14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D90311AC-9F50-FF42-817A-51EE71112621}" type="parTrans" cxnId="{5778FEDF-CDAC-724D-9126-4D81B84C5DC5}">
      <dgm:prSet/>
      <dgm:spPr>
        <a:xfrm>
          <a:off x="4452346" y="535284"/>
          <a:ext cx="1451761" cy="2239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981"/>
              </a:lnTo>
              <a:lnTo>
                <a:pt x="1451761" y="111981"/>
              </a:lnTo>
              <a:lnTo>
                <a:pt x="1451761" y="223963"/>
              </a:lnTo>
            </a:path>
          </a:pathLst>
        </a:custGeom>
        <a:noFill/>
        <a:ln w="12700" cap="flat" cmpd="sng" algn="ctr">
          <a:solidFill>
            <a:srgbClr val="742D8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40719605-278B-5844-83DE-1180EEB05297}" type="sibTrans" cxnId="{5778FEDF-CDAC-724D-9126-4D81B84C5DC5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97FBECBB-E04C-7649-93E7-D80D7429185C}">
      <dgm:prSet phldrT="[Text]" custT="1"/>
      <dgm:spPr>
        <a:xfrm>
          <a:off x="2467338" y="759247"/>
          <a:ext cx="1066491" cy="533245"/>
        </a:xfrm>
        <a:prstGeom prst="rect">
          <a:avLst/>
        </a:prstGeom>
        <a:gradFill rotWithShape="0">
          <a:gsLst>
            <a:gs pos="0">
              <a:srgbClr val="742D8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42D8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42D8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US" sz="140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Count/Class</a:t>
          </a:r>
        </a:p>
        <a:p>
          <a:r>
            <a:rPr lang="en-US" sz="140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(Attribute)</a:t>
          </a:r>
          <a:endParaRPr lang="en-US" sz="14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93C72E8C-1E31-1A40-A217-65C6A3F6C390}" type="parTrans" cxnId="{96A2636A-F3A5-9C45-9936-41874A79D1CC}">
      <dgm:prSet/>
      <dgm:spPr>
        <a:xfrm>
          <a:off x="3000584" y="535284"/>
          <a:ext cx="1451761" cy="223963"/>
        </a:xfrm>
        <a:custGeom>
          <a:avLst/>
          <a:gdLst/>
          <a:ahLst/>
          <a:cxnLst/>
          <a:rect l="0" t="0" r="0" b="0"/>
          <a:pathLst>
            <a:path>
              <a:moveTo>
                <a:pt x="1451761" y="0"/>
              </a:moveTo>
              <a:lnTo>
                <a:pt x="1451761" y="111981"/>
              </a:lnTo>
              <a:lnTo>
                <a:pt x="0" y="111981"/>
              </a:lnTo>
              <a:lnTo>
                <a:pt x="0" y="223963"/>
              </a:lnTo>
            </a:path>
          </a:pathLst>
        </a:custGeom>
        <a:noFill/>
        <a:ln w="12700" cap="flat" cmpd="sng" algn="ctr">
          <a:solidFill>
            <a:srgbClr val="742D8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93C869E2-98B4-A042-B973-39AB7F43DEA3}" type="sibTrans" cxnId="{96A2636A-F3A5-9C45-9936-41874A79D1CC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C8B5D318-3A20-C44C-BBC2-6BF10B236D0E}">
      <dgm:prSet phldrT="[Text]" custT="1"/>
      <dgm:spPr>
        <a:xfrm>
          <a:off x="4725635" y="1516457"/>
          <a:ext cx="1066491" cy="533245"/>
        </a:xfrm>
        <a:prstGeom prst="rect">
          <a:avLst/>
        </a:prstGeom>
        <a:gradFill rotWithShape="0">
          <a:gsLst>
            <a:gs pos="0">
              <a:srgbClr val="37AE28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7AE28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7AE28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US" sz="140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Subgroup = 1</a:t>
          </a:r>
          <a:endParaRPr lang="en-US" sz="14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4B039D5C-DE6D-E14F-8AF8-0A78F07FB678}" type="parTrans" cxnId="{52EAA349-CEB6-5941-BE3E-E846E23AE852}">
      <dgm:prSet/>
      <dgm:spPr>
        <a:xfrm>
          <a:off x="5258881" y="1292493"/>
          <a:ext cx="645227" cy="223963"/>
        </a:xfrm>
        <a:custGeom>
          <a:avLst/>
          <a:gdLst/>
          <a:ahLst/>
          <a:cxnLst/>
          <a:rect l="0" t="0" r="0" b="0"/>
          <a:pathLst>
            <a:path>
              <a:moveTo>
                <a:pt x="645227" y="0"/>
              </a:moveTo>
              <a:lnTo>
                <a:pt x="645227" y="111981"/>
              </a:lnTo>
              <a:lnTo>
                <a:pt x="0" y="111981"/>
              </a:lnTo>
              <a:lnTo>
                <a:pt x="0" y="223963"/>
              </a:lnTo>
            </a:path>
          </a:pathLst>
        </a:custGeom>
        <a:noFill/>
        <a:ln w="12700" cap="flat" cmpd="sng" algn="ctr">
          <a:solidFill>
            <a:srgbClr val="37AE28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DA8BE585-AF73-BD49-B540-8D493675D2C9}" type="sibTrans" cxnId="{52EAA349-CEB6-5941-BE3E-E846E23AE852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6912609A-6F92-D242-ABC5-BDCEFFCA3EEB}">
      <dgm:prSet phldrT="[Text]" custT="1"/>
      <dgm:spPr>
        <a:xfrm>
          <a:off x="6016090" y="1516457"/>
          <a:ext cx="1066491" cy="533245"/>
        </a:xfrm>
        <a:prstGeom prst="rect">
          <a:avLst/>
        </a:prstGeom>
        <a:gradFill rotWithShape="0">
          <a:gsLst>
            <a:gs pos="0">
              <a:srgbClr val="37AE28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7AE28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7AE28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US" sz="140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Subgroup &gt; 1</a:t>
          </a:r>
          <a:endParaRPr lang="en-US" sz="14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BAD6174F-030B-1D43-9722-6C5C32848E95}" type="parTrans" cxnId="{9AD502AA-499C-0844-B257-55D04F20E3B0}">
      <dgm:prSet/>
      <dgm:spPr>
        <a:xfrm>
          <a:off x="5904108" y="1292493"/>
          <a:ext cx="645227" cy="2239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981"/>
              </a:lnTo>
              <a:lnTo>
                <a:pt x="645227" y="111981"/>
              </a:lnTo>
              <a:lnTo>
                <a:pt x="645227" y="223963"/>
              </a:lnTo>
            </a:path>
          </a:pathLst>
        </a:custGeom>
        <a:noFill/>
        <a:ln w="12700" cap="flat" cmpd="sng" algn="ctr">
          <a:solidFill>
            <a:srgbClr val="37AE28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917450AE-8BFA-7B40-AE3A-A2E93410F182}" type="sibTrans" cxnId="{9AD502AA-499C-0844-B257-55D04F20E3B0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C9C21578-0DDE-704B-9457-00C9F201D795}">
      <dgm:prSet phldrT="[Text]" custT="1"/>
      <dgm:spPr>
        <a:xfrm>
          <a:off x="3435180" y="1516457"/>
          <a:ext cx="1066491" cy="533245"/>
        </a:xfrm>
        <a:prstGeom prst="rect">
          <a:avLst/>
        </a:prstGeom>
        <a:gradFill rotWithShape="0">
          <a:gsLst>
            <a:gs pos="0">
              <a:srgbClr val="37AE28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7AE28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7AE28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US" sz="140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Class</a:t>
          </a:r>
          <a:endParaRPr lang="en-US" sz="14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A547C0A6-6ED6-6D48-8143-D419FD0B41DF}" type="parTrans" cxnId="{D0BE7FCA-66F3-244B-8DE8-EBE798710F4F}">
      <dgm:prSet/>
      <dgm:spPr>
        <a:xfrm>
          <a:off x="3000584" y="1292493"/>
          <a:ext cx="967841" cy="2239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981"/>
              </a:lnTo>
              <a:lnTo>
                <a:pt x="967841" y="111981"/>
              </a:lnTo>
              <a:lnTo>
                <a:pt x="967841" y="223963"/>
              </a:lnTo>
            </a:path>
          </a:pathLst>
        </a:custGeom>
        <a:noFill/>
        <a:ln w="12700" cap="flat" cmpd="sng" algn="ctr">
          <a:solidFill>
            <a:srgbClr val="37AE28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5837BE0F-1F60-FB40-B4C7-0B2356CBBE78}" type="sibTrans" cxnId="{D0BE7FCA-66F3-244B-8DE8-EBE798710F4F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AAA59BB4-BCE2-F74E-943A-1612F798DF8C}">
      <dgm:prSet phldrT="[Text]" custT="1"/>
      <dgm:spPr>
        <a:xfrm>
          <a:off x="1499497" y="1516457"/>
          <a:ext cx="1066491" cy="533245"/>
        </a:xfrm>
        <a:prstGeom prst="rect">
          <a:avLst/>
        </a:prstGeom>
        <a:gradFill rotWithShape="0">
          <a:gsLst>
            <a:gs pos="0">
              <a:srgbClr val="37AE28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7AE28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7AE28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US" sz="140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Count</a:t>
          </a:r>
          <a:endParaRPr lang="en-US" sz="14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0C92BD8F-41B1-A34B-A763-94056172B1E9}" type="parTrans" cxnId="{0C7A85BA-4179-DA41-AA4F-7522353B0E02}">
      <dgm:prSet/>
      <dgm:spPr>
        <a:xfrm>
          <a:off x="2032743" y="1292493"/>
          <a:ext cx="967841" cy="223963"/>
        </a:xfrm>
        <a:custGeom>
          <a:avLst/>
          <a:gdLst/>
          <a:ahLst/>
          <a:cxnLst/>
          <a:rect l="0" t="0" r="0" b="0"/>
          <a:pathLst>
            <a:path>
              <a:moveTo>
                <a:pt x="967841" y="0"/>
              </a:moveTo>
              <a:lnTo>
                <a:pt x="967841" y="111981"/>
              </a:lnTo>
              <a:lnTo>
                <a:pt x="0" y="111981"/>
              </a:lnTo>
              <a:lnTo>
                <a:pt x="0" y="223963"/>
              </a:lnTo>
            </a:path>
          </a:pathLst>
        </a:custGeom>
        <a:noFill/>
        <a:ln w="12700" cap="flat" cmpd="sng" algn="ctr">
          <a:solidFill>
            <a:srgbClr val="37AE28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B8224EDD-7C6A-2D46-8B83-E11081C39143}" type="sibTrans" cxnId="{0C7A85BA-4179-DA41-AA4F-7522353B0E02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380A036C-19A0-E040-BABC-B2859DF8B119}">
      <dgm:prSet phldrT="[Text]" custT="1"/>
      <dgm:spPr>
        <a:xfrm>
          <a:off x="854269" y="2273666"/>
          <a:ext cx="1066491" cy="533245"/>
        </a:xfrm>
        <a:prstGeom prst="rect">
          <a:avLst/>
        </a:prstGeom>
        <a:gradFill rotWithShape="0">
          <a:gsLst>
            <a:gs pos="0">
              <a:srgbClr val="7F7F7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F7F7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F7F7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US" sz="140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= area opportunity</a:t>
          </a:r>
          <a:endParaRPr lang="en-US" sz="14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A963D100-A0A1-3244-9DB0-35148CD897A1}" type="parTrans" cxnId="{8AC87B01-DAD0-3B45-B9F5-AAEA8E23D23D}">
      <dgm:prSet/>
      <dgm:spPr>
        <a:xfrm>
          <a:off x="1387515" y="2049702"/>
          <a:ext cx="645227" cy="223963"/>
        </a:xfrm>
        <a:custGeom>
          <a:avLst/>
          <a:gdLst/>
          <a:ahLst/>
          <a:cxnLst/>
          <a:rect l="0" t="0" r="0" b="0"/>
          <a:pathLst>
            <a:path>
              <a:moveTo>
                <a:pt x="645227" y="0"/>
              </a:moveTo>
              <a:lnTo>
                <a:pt x="645227" y="111981"/>
              </a:lnTo>
              <a:lnTo>
                <a:pt x="0" y="111981"/>
              </a:lnTo>
              <a:lnTo>
                <a:pt x="0" y="223963"/>
              </a:lnTo>
            </a:path>
          </a:pathLst>
        </a:custGeom>
        <a:noFill/>
        <a:ln w="12700" cap="flat" cmpd="sng" algn="ctr">
          <a:solidFill>
            <a:srgbClr val="7F7F7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AC770747-10F6-7A43-8DE2-6818E7368E80}" type="sibTrans" cxnId="{8AC87B01-DAD0-3B45-B9F5-AAEA8E23D23D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A930584D-E818-D346-A7E9-A0ED0B72A51E}">
      <dgm:prSet phldrT="[Text]" custT="1"/>
      <dgm:spPr>
        <a:xfrm>
          <a:off x="2144725" y="2273666"/>
          <a:ext cx="1066491" cy="533245"/>
        </a:xfrm>
        <a:prstGeom prst="rect">
          <a:avLst/>
        </a:prstGeom>
        <a:gradFill rotWithShape="0">
          <a:gsLst>
            <a:gs pos="0">
              <a:srgbClr val="7F7F7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F7F7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F7F7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US" sz="140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≠ area opportunity</a:t>
          </a:r>
          <a:endParaRPr lang="en-US" sz="14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6722163F-E266-3F4E-B0ED-2A2F837138FB}" type="parTrans" cxnId="{2D58B267-8A89-124B-BD3A-43638DDFB98E}">
      <dgm:prSet/>
      <dgm:spPr>
        <a:xfrm>
          <a:off x="2032743" y="2049702"/>
          <a:ext cx="645227" cy="2239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981"/>
              </a:lnTo>
              <a:lnTo>
                <a:pt x="645227" y="111981"/>
              </a:lnTo>
              <a:lnTo>
                <a:pt x="645227" y="223963"/>
              </a:lnTo>
            </a:path>
          </a:pathLst>
        </a:custGeom>
        <a:noFill/>
        <a:ln w="12700" cap="flat" cmpd="sng" algn="ctr">
          <a:solidFill>
            <a:srgbClr val="7F7F7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6599511B-F395-F141-9CB0-7272982C8D92}" type="sibTrans" cxnId="{2D58B267-8A89-124B-BD3A-43638DDFB98E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684FFAFE-3A28-EB49-905C-15F96F7A2753}">
      <dgm:prSet phldrT="[Text]" custT="1"/>
      <dgm:spPr>
        <a:xfrm>
          <a:off x="3435180" y="2273666"/>
          <a:ext cx="1066491" cy="533245"/>
        </a:xfrm>
        <a:prstGeom prst="rect">
          <a:avLst/>
        </a:prstGeom>
        <a:gradFill rotWithShape="0">
          <a:gsLst>
            <a:gs pos="0">
              <a:srgbClr val="7F7F7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F7F7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F7F7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US" sz="140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= or ≠ subgroup size</a:t>
          </a:r>
          <a:endParaRPr lang="en-US" sz="14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DF2A3614-E8A8-5343-A0F7-5773141D024D}" type="parTrans" cxnId="{AF2FF98D-ABD6-FA43-A828-7CF9621EFEC4}">
      <dgm:prSet/>
      <dgm:spPr>
        <a:xfrm>
          <a:off x="3922706" y="2049702"/>
          <a:ext cx="91440" cy="2239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963"/>
              </a:lnTo>
            </a:path>
          </a:pathLst>
        </a:custGeom>
        <a:noFill/>
        <a:ln w="12700" cap="flat" cmpd="sng" algn="ctr">
          <a:solidFill>
            <a:srgbClr val="7F7F7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19996482-AF6F-1D45-B2A5-1327075132E2}" type="sibTrans" cxnId="{AF2FF98D-ABD6-FA43-A828-7CF9621EFEC4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5E5DE6AE-A1DB-2046-BAB9-26047461E9ED}">
      <dgm:prSet phldrT="[Text]" custT="1"/>
      <dgm:spPr>
        <a:xfrm>
          <a:off x="4725635" y="2273666"/>
          <a:ext cx="1066491" cy="533245"/>
        </a:xfrm>
        <a:prstGeom prst="rect">
          <a:avLst/>
        </a:prstGeom>
        <a:gradFill rotWithShape="0">
          <a:gsLst>
            <a:gs pos="0">
              <a:srgbClr val="7F7F7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F7F7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F7F7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US" sz="140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Subgroup n=1</a:t>
          </a:r>
          <a:endParaRPr lang="en-US" sz="14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F8D68F91-E606-9546-A1B1-4F14805427FC}" type="parTrans" cxnId="{F244BCC2-09C5-834A-AB15-225D083BEE5C}">
      <dgm:prSet/>
      <dgm:spPr>
        <a:xfrm>
          <a:off x="5213161" y="2049702"/>
          <a:ext cx="91440" cy="2239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963"/>
              </a:lnTo>
            </a:path>
          </a:pathLst>
        </a:custGeom>
        <a:noFill/>
        <a:ln w="12700" cap="flat" cmpd="sng" algn="ctr">
          <a:solidFill>
            <a:srgbClr val="7F7F7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0C047D5A-09A8-844B-967F-73479D4922E6}" type="sibTrans" cxnId="{F244BCC2-09C5-834A-AB15-225D083BEE5C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0D74FA8A-0464-EC4E-8609-8172E3B6A3C7}">
      <dgm:prSet phldrT="[Text]" custT="1"/>
      <dgm:spPr>
        <a:xfrm>
          <a:off x="6016090" y="2273666"/>
          <a:ext cx="1066491" cy="533245"/>
        </a:xfrm>
        <a:prstGeom prst="rect">
          <a:avLst/>
        </a:prstGeom>
        <a:gradFill rotWithShape="0">
          <a:gsLst>
            <a:gs pos="0">
              <a:srgbClr val="7F7F7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F7F7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F7F7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US" sz="140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Subgroup n&gt;1</a:t>
          </a:r>
          <a:endParaRPr lang="en-US" sz="14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2EEDE958-C3D5-0542-BA47-909DB833A8B9}" type="parTrans" cxnId="{B4F96B2B-7008-8041-A454-94D9550982FD}">
      <dgm:prSet/>
      <dgm:spPr>
        <a:xfrm>
          <a:off x="6503616" y="2049702"/>
          <a:ext cx="91440" cy="2239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963"/>
              </a:lnTo>
            </a:path>
          </a:pathLst>
        </a:custGeom>
        <a:noFill/>
        <a:ln w="12700" cap="flat" cmpd="sng" algn="ctr">
          <a:solidFill>
            <a:srgbClr val="7F7F7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82A8C7AF-EA35-1740-859E-33DAC297D79C}" type="sibTrans" cxnId="{B4F96B2B-7008-8041-A454-94D9550982FD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EB2E13A7-5DF1-4346-8EA8-07842CF2EB12}">
      <dgm:prSet phldrT="[Text]" custT="1"/>
      <dgm:spPr>
        <a:xfrm>
          <a:off x="6282713" y="3030875"/>
          <a:ext cx="1066491" cy="533245"/>
        </a:xfrm>
        <a:prstGeom prst="rect">
          <a:avLst/>
        </a:prstGeom>
        <a:gradFill rotWithShape="0">
          <a:gsLst>
            <a:gs pos="0">
              <a:srgbClr val="7F7F7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F7F7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F7F7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US" sz="140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X and S Chart</a:t>
          </a:r>
          <a:endParaRPr lang="en-US" sz="14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77519ADB-6C46-2447-8508-CB831F8A24E1}" type="parTrans" cxnId="{129FB612-AF1A-2148-BC1B-CD4CDE60762A}">
      <dgm:prSet/>
      <dgm:spPr>
        <a:xfrm>
          <a:off x="6122739" y="2806912"/>
          <a:ext cx="159973" cy="490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586"/>
              </a:lnTo>
              <a:lnTo>
                <a:pt x="159973" y="490586"/>
              </a:lnTo>
            </a:path>
          </a:pathLst>
        </a:custGeom>
        <a:noFill/>
        <a:ln w="12700" cap="flat" cmpd="sng" algn="ctr">
          <a:solidFill>
            <a:srgbClr val="7F7F7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848EBDD0-2DB9-BD41-84F1-C4661224250B}" type="sibTrans" cxnId="{129FB612-AF1A-2148-BC1B-CD4CDE60762A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276FD500-71F6-0942-9471-E1EDEBAA75CE}">
      <dgm:prSet phldrT="[Text]" custT="1"/>
      <dgm:spPr>
        <a:xfrm>
          <a:off x="4992258" y="3030875"/>
          <a:ext cx="1066491" cy="533245"/>
        </a:xfrm>
        <a:prstGeom prst="rect">
          <a:avLst/>
        </a:prstGeom>
        <a:gradFill rotWithShape="0">
          <a:gsLst>
            <a:gs pos="0">
              <a:srgbClr val="7F7F7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F7F7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F7F7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US" sz="140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I Chart</a:t>
          </a:r>
          <a:endParaRPr lang="en-US" sz="14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3C06D3BB-F41D-EE46-B1E1-1A5F3B41F68B}" type="parTrans" cxnId="{7882853F-2F85-5B40-9EFC-B1E83D27A8A6}">
      <dgm:prSet/>
      <dgm:spPr>
        <a:xfrm>
          <a:off x="4832284" y="2806912"/>
          <a:ext cx="159973" cy="490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586"/>
              </a:lnTo>
              <a:lnTo>
                <a:pt x="159973" y="490586"/>
              </a:lnTo>
            </a:path>
          </a:pathLst>
        </a:custGeom>
        <a:noFill/>
        <a:ln w="12700" cap="flat" cmpd="sng" algn="ctr">
          <a:solidFill>
            <a:srgbClr val="7F7F7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06DB5DC1-8A44-754C-A918-24152E52D5C9}" type="sibTrans" cxnId="{7882853F-2F85-5B40-9EFC-B1E83D27A8A6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5789A7B1-5008-D14B-AA8A-1D1C2673A0CB}">
      <dgm:prSet phldrT="[Text]" custT="1"/>
      <dgm:spPr>
        <a:xfrm>
          <a:off x="3701803" y="3030875"/>
          <a:ext cx="1066491" cy="533245"/>
        </a:xfrm>
        <a:prstGeom prst="rect">
          <a:avLst/>
        </a:prstGeom>
        <a:gradFill rotWithShape="0">
          <a:gsLst>
            <a:gs pos="0">
              <a:srgbClr val="7F7F7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F7F7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F7F7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US" sz="140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P Chart</a:t>
          </a:r>
          <a:endParaRPr lang="en-US" sz="14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E61E9D87-F440-5445-AAE8-C718FB8CA2AC}" type="parTrans" cxnId="{4F658619-9B02-9242-9D55-326D262CE89A}">
      <dgm:prSet/>
      <dgm:spPr>
        <a:xfrm>
          <a:off x="3541829" y="2806912"/>
          <a:ext cx="159973" cy="490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586"/>
              </a:lnTo>
              <a:lnTo>
                <a:pt x="159973" y="490586"/>
              </a:lnTo>
            </a:path>
          </a:pathLst>
        </a:custGeom>
        <a:noFill/>
        <a:ln w="12700" cap="flat" cmpd="sng" algn="ctr">
          <a:solidFill>
            <a:srgbClr val="7F7F7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5C4439EA-3D23-9949-BA4A-7321CC9A0170}" type="sibTrans" cxnId="{4F658619-9B02-9242-9D55-326D262CE89A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22F01F9F-8813-DE41-9C33-C1D8F8260BA6}">
      <dgm:prSet phldrT="[Text]" custT="1"/>
      <dgm:spPr>
        <a:xfrm>
          <a:off x="1120892" y="3030875"/>
          <a:ext cx="1066491" cy="533245"/>
        </a:xfrm>
        <a:prstGeom prst="rect">
          <a:avLst/>
        </a:prstGeom>
        <a:gradFill rotWithShape="0">
          <a:gsLst>
            <a:gs pos="0">
              <a:srgbClr val="7F7F7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F7F7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F7F7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US" sz="140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C Chart</a:t>
          </a:r>
          <a:endParaRPr lang="en-US" sz="14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79C11905-D00D-634D-BA49-C2FDEA915343}" type="parTrans" cxnId="{263D7684-A8DD-1A45-BE0C-ABCF73BBB1D2}">
      <dgm:prSet/>
      <dgm:spPr>
        <a:xfrm>
          <a:off x="960919" y="2806912"/>
          <a:ext cx="159973" cy="490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586"/>
              </a:lnTo>
              <a:lnTo>
                <a:pt x="159973" y="490586"/>
              </a:lnTo>
            </a:path>
          </a:pathLst>
        </a:custGeom>
        <a:noFill/>
        <a:ln w="12700" cap="flat" cmpd="sng" algn="ctr">
          <a:solidFill>
            <a:srgbClr val="7F7F7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6237189E-723D-EB47-B2E4-E90F2426FF34}" type="sibTrans" cxnId="{263D7684-A8DD-1A45-BE0C-ABCF73BBB1D2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0F10491A-9BC1-5F49-BDC3-27DE6E07520E}">
      <dgm:prSet phldrT="[Text]" custT="1"/>
      <dgm:spPr>
        <a:xfrm>
          <a:off x="2411347" y="3030875"/>
          <a:ext cx="1066491" cy="533245"/>
        </a:xfrm>
        <a:prstGeom prst="rect">
          <a:avLst/>
        </a:prstGeom>
        <a:gradFill rotWithShape="0">
          <a:gsLst>
            <a:gs pos="0">
              <a:srgbClr val="7F7F7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F7F7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F7F7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US" sz="140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U Chart</a:t>
          </a:r>
          <a:endParaRPr lang="en-US" sz="14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0596BEBA-9E54-5048-BC84-87E4F8C0AB27}" type="parTrans" cxnId="{7211C7BD-8B54-EC43-8A71-23471DD40E74}">
      <dgm:prSet/>
      <dgm:spPr>
        <a:xfrm>
          <a:off x="2251374" y="2806912"/>
          <a:ext cx="159973" cy="490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586"/>
              </a:lnTo>
              <a:lnTo>
                <a:pt x="159973" y="490586"/>
              </a:lnTo>
            </a:path>
          </a:pathLst>
        </a:custGeom>
        <a:noFill/>
        <a:ln w="12700" cap="flat" cmpd="sng" algn="ctr">
          <a:solidFill>
            <a:srgbClr val="7F7F7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D9484E14-D44C-5042-9D26-98E2F0B2C2C1}" type="sibTrans" cxnId="{7211C7BD-8B54-EC43-8A71-23471DD40E74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752EA991-C754-1240-9D4E-FB49A55D6C01}" type="pres">
      <dgm:prSet presAssocID="{668F1DD3-8561-9B41-8FF4-D938A5525C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6EF0947-5BBB-964D-87EF-07A7F9A4C38F}" type="pres">
      <dgm:prSet presAssocID="{5B1C212B-884E-DB4C-962A-05A0EA0507D4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01D0AC6-B266-9641-B680-EE5274887AE0}" type="pres">
      <dgm:prSet presAssocID="{5B1C212B-884E-DB4C-962A-05A0EA0507D4}" presName="rootComposite1" presStyleCnt="0"/>
      <dgm:spPr/>
      <dgm:t>
        <a:bodyPr/>
        <a:lstStyle/>
        <a:p>
          <a:endParaRPr lang="en-US"/>
        </a:p>
      </dgm:t>
    </dgm:pt>
    <dgm:pt modelId="{06DAA382-EB01-7E43-8B3D-4C48176E07E9}" type="pres">
      <dgm:prSet presAssocID="{5B1C212B-884E-DB4C-962A-05A0EA0507D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20B3A9-4FA5-B741-AE8E-4E9CA3796A81}" type="pres">
      <dgm:prSet presAssocID="{5B1C212B-884E-DB4C-962A-05A0EA0507D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6E85B70-C920-1746-B497-26A3D888E642}" type="pres">
      <dgm:prSet presAssocID="{5B1C212B-884E-DB4C-962A-05A0EA0507D4}" presName="hierChild2" presStyleCnt="0"/>
      <dgm:spPr/>
      <dgm:t>
        <a:bodyPr/>
        <a:lstStyle/>
        <a:p>
          <a:endParaRPr lang="en-US"/>
        </a:p>
      </dgm:t>
    </dgm:pt>
    <dgm:pt modelId="{EFCE21B5-2010-3F4B-8A6A-D0F70428635D}" type="pres">
      <dgm:prSet presAssocID="{93C72E8C-1E31-1A40-A217-65C6A3F6C390}" presName="Name37" presStyleLbl="parChTrans1D2" presStyleIdx="0" presStyleCnt="2"/>
      <dgm:spPr/>
      <dgm:t>
        <a:bodyPr/>
        <a:lstStyle/>
        <a:p>
          <a:endParaRPr lang="en-US"/>
        </a:p>
      </dgm:t>
    </dgm:pt>
    <dgm:pt modelId="{D3E87FA9-F5A8-CD4D-A80A-04D27B559B3F}" type="pres">
      <dgm:prSet presAssocID="{97FBECBB-E04C-7649-93E7-D80D7429185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037E6D6-B08C-FC40-B473-9ED4B9A7C105}" type="pres">
      <dgm:prSet presAssocID="{97FBECBB-E04C-7649-93E7-D80D7429185C}" presName="rootComposite" presStyleCnt="0"/>
      <dgm:spPr/>
      <dgm:t>
        <a:bodyPr/>
        <a:lstStyle/>
        <a:p>
          <a:endParaRPr lang="en-US"/>
        </a:p>
      </dgm:t>
    </dgm:pt>
    <dgm:pt modelId="{207E1785-2483-BF42-972D-6D5E0DFAA08A}" type="pres">
      <dgm:prSet presAssocID="{97FBECBB-E04C-7649-93E7-D80D7429185C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32C8D8-44FB-4945-8EA0-328C4A1675B0}" type="pres">
      <dgm:prSet presAssocID="{97FBECBB-E04C-7649-93E7-D80D7429185C}" presName="rootConnector" presStyleLbl="node2" presStyleIdx="0" presStyleCnt="2"/>
      <dgm:spPr/>
      <dgm:t>
        <a:bodyPr/>
        <a:lstStyle/>
        <a:p>
          <a:endParaRPr lang="en-US"/>
        </a:p>
      </dgm:t>
    </dgm:pt>
    <dgm:pt modelId="{F235A63E-0CB6-EB43-B280-AE253CE3A41B}" type="pres">
      <dgm:prSet presAssocID="{97FBECBB-E04C-7649-93E7-D80D7429185C}" presName="hierChild4" presStyleCnt="0"/>
      <dgm:spPr/>
      <dgm:t>
        <a:bodyPr/>
        <a:lstStyle/>
        <a:p>
          <a:endParaRPr lang="en-US"/>
        </a:p>
      </dgm:t>
    </dgm:pt>
    <dgm:pt modelId="{4F83F150-73D5-5F45-B56B-3F8D90D631B2}" type="pres">
      <dgm:prSet presAssocID="{0C92BD8F-41B1-A34B-A763-94056172B1E9}" presName="Name37" presStyleLbl="parChTrans1D3" presStyleIdx="0" presStyleCnt="4"/>
      <dgm:spPr/>
      <dgm:t>
        <a:bodyPr/>
        <a:lstStyle/>
        <a:p>
          <a:endParaRPr lang="en-US"/>
        </a:p>
      </dgm:t>
    </dgm:pt>
    <dgm:pt modelId="{F31AAE29-B911-0A49-BCD4-382DBB31F2A3}" type="pres">
      <dgm:prSet presAssocID="{AAA59BB4-BCE2-F74E-943A-1612F798DF8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2D13203-D729-344F-BF1B-20BE041C968C}" type="pres">
      <dgm:prSet presAssocID="{AAA59BB4-BCE2-F74E-943A-1612F798DF8C}" presName="rootComposite" presStyleCnt="0"/>
      <dgm:spPr/>
      <dgm:t>
        <a:bodyPr/>
        <a:lstStyle/>
        <a:p>
          <a:endParaRPr lang="en-US"/>
        </a:p>
      </dgm:t>
    </dgm:pt>
    <dgm:pt modelId="{BB6C3D9D-2EB8-6E41-8F19-B6D3ECEAC109}" type="pres">
      <dgm:prSet presAssocID="{AAA59BB4-BCE2-F74E-943A-1612F798DF8C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90FCC8-C456-094E-AE00-877BB501298D}" type="pres">
      <dgm:prSet presAssocID="{AAA59BB4-BCE2-F74E-943A-1612F798DF8C}" presName="rootConnector" presStyleLbl="node3" presStyleIdx="0" presStyleCnt="4"/>
      <dgm:spPr/>
      <dgm:t>
        <a:bodyPr/>
        <a:lstStyle/>
        <a:p>
          <a:endParaRPr lang="en-US"/>
        </a:p>
      </dgm:t>
    </dgm:pt>
    <dgm:pt modelId="{902DB46D-BA69-2E49-BE12-B34EFBD730D2}" type="pres">
      <dgm:prSet presAssocID="{AAA59BB4-BCE2-F74E-943A-1612F798DF8C}" presName="hierChild4" presStyleCnt="0"/>
      <dgm:spPr/>
      <dgm:t>
        <a:bodyPr/>
        <a:lstStyle/>
        <a:p>
          <a:endParaRPr lang="en-US"/>
        </a:p>
      </dgm:t>
    </dgm:pt>
    <dgm:pt modelId="{DFBA0357-5578-2042-BA10-BFE9AA43E5C5}" type="pres">
      <dgm:prSet presAssocID="{A963D100-A0A1-3244-9DB0-35148CD897A1}" presName="Name37" presStyleLbl="parChTrans1D4" presStyleIdx="0" presStyleCnt="10"/>
      <dgm:spPr/>
      <dgm:t>
        <a:bodyPr/>
        <a:lstStyle/>
        <a:p>
          <a:endParaRPr lang="en-US"/>
        </a:p>
      </dgm:t>
    </dgm:pt>
    <dgm:pt modelId="{36C933F4-C45C-2F40-9EC2-BFE70C71912A}" type="pres">
      <dgm:prSet presAssocID="{380A036C-19A0-E040-BABC-B2859DF8B11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C12DEBF-EA82-D344-B617-12912B44BB6B}" type="pres">
      <dgm:prSet presAssocID="{380A036C-19A0-E040-BABC-B2859DF8B119}" presName="rootComposite" presStyleCnt="0"/>
      <dgm:spPr/>
      <dgm:t>
        <a:bodyPr/>
        <a:lstStyle/>
        <a:p>
          <a:endParaRPr lang="en-US"/>
        </a:p>
      </dgm:t>
    </dgm:pt>
    <dgm:pt modelId="{4B147EA3-8425-8344-95EF-A2927F05D31C}" type="pres">
      <dgm:prSet presAssocID="{380A036C-19A0-E040-BABC-B2859DF8B119}" presName="rootText" presStyleLbl="node4" presStyleIdx="0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D18E86-4BD7-ED47-B7BD-C3E657D2ED23}" type="pres">
      <dgm:prSet presAssocID="{380A036C-19A0-E040-BABC-B2859DF8B119}" presName="rootConnector" presStyleLbl="node4" presStyleIdx="0" presStyleCnt="10"/>
      <dgm:spPr/>
      <dgm:t>
        <a:bodyPr/>
        <a:lstStyle/>
        <a:p>
          <a:endParaRPr lang="en-US"/>
        </a:p>
      </dgm:t>
    </dgm:pt>
    <dgm:pt modelId="{95F1FE6F-43D2-AE4E-B56A-EEB22923BB6F}" type="pres">
      <dgm:prSet presAssocID="{380A036C-19A0-E040-BABC-B2859DF8B119}" presName="hierChild4" presStyleCnt="0"/>
      <dgm:spPr/>
      <dgm:t>
        <a:bodyPr/>
        <a:lstStyle/>
        <a:p>
          <a:endParaRPr lang="en-US"/>
        </a:p>
      </dgm:t>
    </dgm:pt>
    <dgm:pt modelId="{2C3692AC-D096-A248-8183-5DC68D1DDC8B}" type="pres">
      <dgm:prSet presAssocID="{79C11905-D00D-634D-BA49-C2FDEA915343}" presName="Name37" presStyleLbl="parChTrans1D4" presStyleIdx="1" presStyleCnt="10"/>
      <dgm:spPr/>
      <dgm:t>
        <a:bodyPr/>
        <a:lstStyle/>
        <a:p>
          <a:endParaRPr lang="en-US"/>
        </a:p>
      </dgm:t>
    </dgm:pt>
    <dgm:pt modelId="{571B9884-04FB-E448-984B-FA6A8AEAEACE}" type="pres">
      <dgm:prSet presAssocID="{22F01F9F-8813-DE41-9C33-C1D8F8260BA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97B3B55-398C-F24B-B6B5-F02B5357BBE4}" type="pres">
      <dgm:prSet presAssocID="{22F01F9F-8813-DE41-9C33-C1D8F8260BA6}" presName="rootComposite" presStyleCnt="0"/>
      <dgm:spPr/>
      <dgm:t>
        <a:bodyPr/>
        <a:lstStyle/>
        <a:p>
          <a:endParaRPr lang="en-US"/>
        </a:p>
      </dgm:t>
    </dgm:pt>
    <dgm:pt modelId="{01A34751-951E-3F45-9152-6D78D541F9EB}" type="pres">
      <dgm:prSet presAssocID="{22F01F9F-8813-DE41-9C33-C1D8F8260BA6}" presName="rootText" presStyleLbl="node4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2CED1C-B310-6E41-AEEE-1123FA06F482}" type="pres">
      <dgm:prSet presAssocID="{22F01F9F-8813-DE41-9C33-C1D8F8260BA6}" presName="rootConnector" presStyleLbl="node4" presStyleIdx="1" presStyleCnt="10"/>
      <dgm:spPr/>
      <dgm:t>
        <a:bodyPr/>
        <a:lstStyle/>
        <a:p>
          <a:endParaRPr lang="en-US"/>
        </a:p>
      </dgm:t>
    </dgm:pt>
    <dgm:pt modelId="{4476DC9E-3438-5341-873D-B2F9CFF12DEC}" type="pres">
      <dgm:prSet presAssocID="{22F01F9F-8813-DE41-9C33-C1D8F8260BA6}" presName="hierChild4" presStyleCnt="0"/>
      <dgm:spPr/>
      <dgm:t>
        <a:bodyPr/>
        <a:lstStyle/>
        <a:p>
          <a:endParaRPr lang="en-US"/>
        </a:p>
      </dgm:t>
    </dgm:pt>
    <dgm:pt modelId="{89C28FC7-62E0-EF42-A9D5-DDC041251F6D}" type="pres">
      <dgm:prSet presAssocID="{22F01F9F-8813-DE41-9C33-C1D8F8260BA6}" presName="hierChild5" presStyleCnt="0"/>
      <dgm:spPr/>
      <dgm:t>
        <a:bodyPr/>
        <a:lstStyle/>
        <a:p>
          <a:endParaRPr lang="en-US"/>
        </a:p>
      </dgm:t>
    </dgm:pt>
    <dgm:pt modelId="{17D10D45-E8DB-4145-A229-7F40992FF167}" type="pres">
      <dgm:prSet presAssocID="{380A036C-19A0-E040-BABC-B2859DF8B119}" presName="hierChild5" presStyleCnt="0"/>
      <dgm:spPr/>
      <dgm:t>
        <a:bodyPr/>
        <a:lstStyle/>
        <a:p>
          <a:endParaRPr lang="en-US"/>
        </a:p>
      </dgm:t>
    </dgm:pt>
    <dgm:pt modelId="{077AA441-B535-964F-91BB-65FC9FD8ADC2}" type="pres">
      <dgm:prSet presAssocID="{6722163F-E266-3F4E-B0ED-2A2F837138FB}" presName="Name37" presStyleLbl="parChTrans1D4" presStyleIdx="2" presStyleCnt="10"/>
      <dgm:spPr/>
      <dgm:t>
        <a:bodyPr/>
        <a:lstStyle/>
        <a:p>
          <a:endParaRPr lang="en-US"/>
        </a:p>
      </dgm:t>
    </dgm:pt>
    <dgm:pt modelId="{8CC6146F-5B27-4449-A81D-9BF577083473}" type="pres">
      <dgm:prSet presAssocID="{A930584D-E818-D346-A7E9-A0ED0B72A51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F5EF9B-51C5-524E-BE75-4A90C7B3255D}" type="pres">
      <dgm:prSet presAssocID="{A930584D-E818-D346-A7E9-A0ED0B72A51E}" presName="rootComposite" presStyleCnt="0"/>
      <dgm:spPr/>
      <dgm:t>
        <a:bodyPr/>
        <a:lstStyle/>
        <a:p>
          <a:endParaRPr lang="en-US"/>
        </a:p>
      </dgm:t>
    </dgm:pt>
    <dgm:pt modelId="{859024A2-A9A5-CD45-AF94-7171E4852873}" type="pres">
      <dgm:prSet presAssocID="{A930584D-E818-D346-A7E9-A0ED0B72A51E}" presName="rootText" presStyleLbl="node4" presStyleIdx="2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C18DAF-71A4-1740-97EC-03EF3B1124E7}" type="pres">
      <dgm:prSet presAssocID="{A930584D-E818-D346-A7E9-A0ED0B72A51E}" presName="rootConnector" presStyleLbl="node4" presStyleIdx="2" presStyleCnt="10"/>
      <dgm:spPr/>
      <dgm:t>
        <a:bodyPr/>
        <a:lstStyle/>
        <a:p>
          <a:endParaRPr lang="en-US"/>
        </a:p>
      </dgm:t>
    </dgm:pt>
    <dgm:pt modelId="{3C7558AD-D076-D149-91DC-7DCCBA670AF1}" type="pres">
      <dgm:prSet presAssocID="{A930584D-E818-D346-A7E9-A0ED0B72A51E}" presName="hierChild4" presStyleCnt="0"/>
      <dgm:spPr/>
      <dgm:t>
        <a:bodyPr/>
        <a:lstStyle/>
        <a:p>
          <a:endParaRPr lang="en-US"/>
        </a:p>
      </dgm:t>
    </dgm:pt>
    <dgm:pt modelId="{63D3B539-34B4-DD47-9B06-7846B396CDD7}" type="pres">
      <dgm:prSet presAssocID="{0596BEBA-9E54-5048-BC84-87E4F8C0AB27}" presName="Name37" presStyleLbl="parChTrans1D4" presStyleIdx="3" presStyleCnt="10"/>
      <dgm:spPr/>
      <dgm:t>
        <a:bodyPr/>
        <a:lstStyle/>
        <a:p>
          <a:endParaRPr lang="en-US"/>
        </a:p>
      </dgm:t>
    </dgm:pt>
    <dgm:pt modelId="{AEF50EF7-FA84-F646-B615-76C917DCD4B3}" type="pres">
      <dgm:prSet presAssocID="{0F10491A-9BC1-5F49-BDC3-27DE6E07520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3EA28BC-DD86-5D4F-A187-80989CDAF74D}" type="pres">
      <dgm:prSet presAssocID="{0F10491A-9BC1-5F49-BDC3-27DE6E07520E}" presName="rootComposite" presStyleCnt="0"/>
      <dgm:spPr/>
      <dgm:t>
        <a:bodyPr/>
        <a:lstStyle/>
        <a:p>
          <a:endParaRPr lang="en-US"/>
        </a:p>
      </dgm:t>
    </dgm:pt>
    <dgm:pt modelId="{6709FCB1-D86F-DB4D-89BC-54D67D4DA3C6}" type="pres">
      <dgm:prSet presAssocID="{0F10491A-9BC1-5F49-BDC3-27DE6E07520E}" presName="rootText" presStyleLbl="node4" presStyleIdx="3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76B6DD-A710-8B49-9E2A-D269F6648CB8}" type="pres">
      <dgm:prSet presAssocID="{0F10491A-9BC1-5F49-BDC3-27DE6E07520E}" presName="rootConnector" presStyleLbl="node4" presStyleIdx="3" presStyleCnt="10"/>
      <dgm:spPr/>
      <dgm:t>
        <a:bodyPr/>
        <a:lstStyle/>
        <a:p>
          <a:endParaRPr lang="en-US"/>
        </a:p>
      </dgm:t>
    </dgm:pt>
    <dgm:pt modelId="{520307D7-FCE3-B24B-94A0-C2ECFB2F6556}" type="pres">
      <dgm:prSet presAssocID="{0F10491A-9BC1-5F49-BDC3-27DE6E07520E}" presName="hierChild4" presStyleCnt="0"/>
      <dgm:spPr/>
      <dgm:t>
        <a:bodyPr/>
        <a:lstStyle/>
        <a:p>
          <a:endParaRPr lang="en-US"/>
        </a:p>
      </dgm:t>
    </dgm:pt>
    <dgm:pt modelId="{AFC7787C-12A5-414B-A2F4-5F4D4B776910}" type="pres">
      <dgm:prSet presAssocID="{0F10491A-9BC1-5F49-BDC3-27DE6E07520E}" presName="hierChild5" presStyleCnt="0"/>
      <dgm:spPr/>
      <dgm:t>
        <a:bodyPr/>
        <a:lstStyle/>
        <a:p>
          <a:endParaRPr lang="en-US"/>
        </a:p>
      </dgm:t>
    </dgm:pt>
    <dgm:pt modelId="{B6634157-1295-9D47-B2F8-D811DEFA8163}" type="pres">
      <dgm:prSet presAssocID="{A930584D-E818-D346-A7E9-A0ED0B72A51E}" presName="hierChild5" presStyleCnt="0"/>
      <dgm:spPr/>
      <dgm:t>
        <a:bodyPr/>
        <a:lstStyle/>
        <a:p>
          <a:endParaRPr lang="en-US"/>
        </a:p>
      </dgm:t>
    </dgm:pt>
    <dgm:pt modelId="{6ED49B2A-900C-9840-A47F-CD9A215F412C}" type="pres">
      <dgm:prSet presAssocID="{AAA59BB4-BCE2-F74E-943A-1612F798DF8C}" presName="hierChild5" presStyleCnt="0"/>
      <dgm:spPr/>
      <dgm:t>
        <a:bodyPr/>
        <a:lstStyle/>
        <a:p>
          <a:endParaRPr lang="en-US"/>
        </a:p>
      </dgm:t>
    </dgm:pt>
    <dgm:pt modelId="{B98B7FE0-B078-844E-881A-57CD85786CA5}" type="pres">
      <dgm:prSet presAssocID="{A547C0A6-6ED6-6D48-8143-D419FD0B41DF}" presName="Name37" presStyleLbl="parChTrans1D3" presStyleIdx="1" presStyleCnt="4"/>
      <dgm:spPr/>
      <dgm:t>
        <a:bodyPr/>
        <a:lstStyle/>
        <a:p>
          <a:endParaRPr lang="en-US"/>
        </a:p>
      </dgm:t>
    </dgm:pt>
    <dgm:pt modelId="{8F687EF7-C592-2445-9067-8FB0044BAEE6}" type="pres">
      <dgm:prSet presAssocID="{C9C21578-0DDE-704B-9457-00C9F201D79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14F5811-D681-DC49-8E46-8A404D976E44}" type="pres">
      <dgm:prSet presAssocID="{C9C21578-0DDE-704B-9457-00C9F201D795}" presName="rootComposite" presStyleCnt="0"/>
      <dgm:spPr/>
      <dgm:t>
        <a:bodyPr/>
        <a:lstStyle/>
        <a:p>
          <a:endParaRPr lang="en-US"/>
        </a:p>
      </dgm:t>
    </dgm:pt>
    <dgm:pt modelId="{16727784-AAF7-7642-852D-294ED5D7C358}" type="pres">
      <dgm:prSet presAssocID="{C9C21578-0DDE-704B-9457-00C9F201D795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747ED1-A331-5C47-82B7-70B381D35233}" type="pres">
      <dgm:prSet presAssocID="{C9C21578-0DDE-704B-9457-00C9F201D795}" presName="rootConnector" presStyleLbl="node3" presStyleIdx="1" presStyleCnt="4"/>
      <dgm:spPr/>
      <dgm:t>
        <a:bodyPr/>
        <a:lstStyle/>
        <a:p>
          <a:endParaRPr lang="en-US"/>
        </a:p>
      </dgm:t>
    </dgm:pt>
    <dgm:pt modelId="{02B3535A-DC53-3749-AA4B-9A105A283528}" type="pres">
      <dgm:prSet presAssocID="{C9C21578-0DDE-704B-9457-00C9F201D795}" presName="hierChild4" presStyleCnt="0"/>
      <dgm:spPr/>
      <dgm:t>
        <a:bodyPr/>
        <a:lstStyle/>
        <a:p>
          <a:endParaRPr lang="en-US"/>
        </a:p>
      </dgm:t>
    </dgm:pt>
    <dgm:pt modelId="{67E286B1-4A52-2647-9CA5-827E850A0BDA}" type="pres">
      <dgm:prSet presAssocID="{DF2A3614-E8A8-5343-A0F7-5773141D024D}" presName="Name37" presStyleLbl="parChTrans1D4" presStyleIdx="4" presStyleCnt="10"/>
      <dgm:spPr/>
      <dgm:t>
        <a:bodyPr/>
        <a:lstStyle/>
        <a:p>
          <a:endParaRPr lang="en-US"/>
        </a:p>
      </dgm:t>
    </dgm:pt>
    <dgm:pt modelId="{69B3BC79-DCFE-6149-B355-ADE4E2F0363D}" type="pres">
      <dgm:prSet presAssocID="{684FFAFE-3A28-EB49-905C-15F96F7A275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FB47ED0-5211-2145-8B4E-8A7A00D26282}" type="pres">
      <dgm:prSet presAssocID="{684FFAFE-3A28-EB49-905C-15F96F7A2753}" presName="rootComposite" presStyleCnt="0"/>
      <dgm:spPr/>
      <dgm:t>
        <a:bodyPr/>
        <a:lstStyle/>
        <a:p>
          <a:endParaRPr lang="en-US"/>
        </a:p>
      </dgm:t>
    </dgm:pt>
    <dgm:pt modelId="{4E9C9F7F-C835-0B48-AFFC-EBC5C8462406}" type="pres">
      <dgm:prSet presAssocID="{684FFAFE-3A28-EB49-905C-15F96F7A2753}" presName="rootText" presStyleLbl="node4" presStyleIdx="4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248D8C-A59E-0743-9551-210AAF8AC898}" type="pres">
      <dgm:prSet presAssocID="{684FFAFE-3A28-EB49-905C-15F96F7A2753}" presName="rootConnector" presStyleLbl="node4" presStyleIdx="4" presStyleCnt="10"/>
      <dgm:spPr/>
      <dgm:t>
        <a:bodyPr/>
        <a:lstStyle/>
        <a:p>
          <a:endParaRPr lang="en-US"/>
        </a:p>
      </dgm:t>
    </dgm:pt>
    <dgm:pt modelId="{8112FE1B-9D43-B045-A232-01E65DB75850}" type="pres">
      <dgm:prSet presAssocID="{684FFAFE-3A28-EB49-905C-15F96F7A2753}" presName="hierChild4" presStyleCnt="0"/>
      <dgm:spPr/>
      <dgm:t>
        <a:bodyPr/>
        <a:lstStyle/>
        <a:p>
          <a:endParaRPr lang="en-US"/>
        </a:p>
      </dgm:t>
    </dgm:pt>
    <dgm:pt modelId="{304C00CB-5081-D94A-B76E-35C0F8E19FB5}" type="pres">
      <dgm:prSet presAssocID="{E61E9D87-F440-5445-AAE8-C718FB8CA2AC}" presName="Name37" presStyleLbl="parChTrans1D4" presStyleIdx="5" presStyleCnt="10"/>
      <dgm:spPr/>
      <dgm:t>
        <a:bodyPr/>
        <a:lstStyle/>
        <a:p>
          <a:endParaRPr lang="en-US"/>
        </a:p>
      </dgm:t>
    </dgm:pt>
    <dgm:pt modelId="{2DBECAE2-05DB-014A-B79F-9D1776CC785F}" type="pres">
      <dgm:prSet presAssocID="{5789A7B1-5008-D14B-AA8A-1D1C2673A0C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5C53F4E-CBC2-4B49-94B9-323420DDFB83}" type="pres">
      <dgm:prSet presAssocID="{5789A7B1-5008-D14B-AA8A-1D1C2673A0CB}" presName="rootComposite" presStyleCnt="0"/>
      <dgm:spPr/>
      <dgm:t>
        <a:bodyPr/>
        <a:lstStyle/>
        <a:p>
          <a:endParaRPr lang="en-US"/>
        </a:p>
      </dgm:t>
    </dgm:pt>
    <dgm:pt modelId="{EA614013-AC6C-5A4B-9519-971B98A3F8DF}" type="pres">
      <dgm:prSet presAssocID="{5789A7B1-5008-D14B-AA8A-1D1C2673A0CB}" presName="rootText" presStyleLbl="node4" presStyleIdx="5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9D52F1-EBE0-0A46-9574-7CCD635BED02}" type="pres">
      <dgm:prSet presAssocID="{5789A7B1-5008-D14B-AA8A-1D1C2673A0CB}" presName="rootConnector" presStyleLbl="node4" presStyleIdx="5" presStyleCnt="10"/>
      <dgm:spPr/>
      <dgm:t>
        <a:bodyPr/>
        <a:lstStyle/>
        <a:p>
          <a:endParaRPr lang="en-US"/>
        </a:p>
      </dgm:t>
    </dgm:pt>
    <dgm:pt modelId="{0A095DC7-9C83-9846-9311-7247F008F5B3}" type="pres">
      <dgm:prSet presAssocID="{5789A7B1-5008-D14B-AA8A-1D1C2673A0CB}" presName="hierChild4" presStyleCnt="0"/>
      <dgm:spPr/>
      <dgm:t>
        <a:bodyPr/>
        <a:lstStyle/>
        <a:p>
          <a:endParaRPr lang="en-US"/>
        </a:p>
      </dgm:t>
    </dgm:pt>
    <dgm:pt modelId="{144DF4FB-38AA-B24B-B4BC-64C04C01E218}" type="pres">
      <dgm:prSet presAssocID="{5789A7B1-5008-D14B-AA8A-1D1C2673A0CB}" presName="hierChild5" presStyleCnt="0"/>
      <dgm:spPr/>
      <dgm:t>
        <a:bodyPr/>
        <a:lstStyle/>
        <a:p>
          <a:endParaRPr lang="en-US"/>
        </a:p>
      </dgm:t>
    </dgm:pt>
    <dgm:pt modelId="{B3584255-E576-324F-85D8-3DA710262E4A}" type="pres">
      <dgm:prSet presAssocID="{684FFAFE-3A28-EB49-905C-15F96F7A2753}" presName="hierChild5" presStyleCnt="0"/>
      <dgm:spPr/>
      <dgm:t>
        <a:bodyPr/>
        <a:lstStyle/>
        <a:p>
          <a:endParaRPr lang="en-US"/>
        </a:p>
      </dgm:t>
    </dgm:pt>
    <dgm:pt modelId="{80E970E3-F980-6B4D-952A-E93F214894B7}" type="pres">
      <dgm:prSet presAssocID="{C9C21578-0DDE-704B-9457-00C9F201D795}" presName="hierChild5" presStyleCnt="0"/>
      <dgm:spPr/>
      <dgm:t>
        <a:bodyPr/>
        <a:lstStyle/>
        <a:p>
          <a:endParaRPr lang="en-US"/>
        </a:p>
      </dgm:t>
    </dgm:pt>
    <dgm:pt modelId="{14119A0C-3304-504F-8639-22BFDD613A2B}" type="pres">
      <dgm:prSet presAssocID="{97FBECBB-E04C-7649-93E7-D80D7429185C}" presName="hierChild5" presStyleCnt="0"/>
      <dgm:spPr/>
      <dgm:t>
        <a:bodyPr/>
        <a:lstStyle/>
        <a:p>
          <a:endParaRPr lang="en-US"/>
        </a:p>
      </dgm:t>
    </dgm:pt>
    <dgm:pt modelId="{D7FE4C77-E425-1B46-BF42-F994F01B6FE1}" type="pres">
      <dgm:prSet presAssocID="{D90311AC-9F50-FF42-817A-51EE71112621}" presName="Name37" presStyleLbl="parChTrans1D2" presStyleIdx="1" presStyleCnt="2"/>
      <dgm:spPr/>
      <dgm:t>
        <a:bodyPr/>
        <a:lstStyle/>
        <a:p>
          <a:endParaRPr lang="en-US"/>
        </a:p>
      </dgm:t>
    </dgm:pt>
    <dgm:pt modelId="{F942F27E-0C32-564E-B370-E652E271EBB5}" type="pres">
      <dgm:prSet presAssocID="{7758CC39-96E4-D24C-A820-84BEF70841E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9C97DF8-BA24-8C48-90C9-B4DD326C5003}" type="pres">
      <dgm:prSet presAssocID="{7758CC39-96E4-D24C-A820-84BEF70841E8}" presName="rootComposite" presStyleCnt="0"/>
      <dgm:spPr/>
      <dgm:t>
        <a:bodyPr/>
        <a:lstStyle/>
        <a:p>
          <a:endParaRPr lang="en-US"/>
        </a:p>
      </dgm:t>
    </dgm:pt>
    <dgm:pt modelId="{31C7F73E-E7B0-734B-967A-126C13EF593C}" type="pres">
      <dgm:prSet presAssocID="{7758CC39-96E4-D24C-A820-84BEF70841E8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A7CAAA-B3B1-2444-8354-8E11F1E85A78}" type="pres">
      <dgm:prSet presAssocID="{7758CC39-96E4-D24C-A820-84BEF70841E8}" presName="rootConnector" presStyleLbl="node2" presStyleIdx="1" presStyleCnt="2"/>
      <dgm:spPr/>
      <dgm:t>
        <a:bodyPr/>
        <a:lstStyle/>
        <a:p>
          <a:endParaRPr lang="en-US"/>
        </a:p>
      </dgm:t>
    </dgm:pt>
    <dgm:pt modelId="{C9E9A676-BA6E-3C44-9C08-390725F5419F}" type="pres">
      <dgm:prSet presAssocID="{7758CC39-96E4-D24C-A820-84BEF70841E8}" presName="hierChild4" presStyleCnt="0"/>
      <dgm:spPr/>
      <dgm:t>
        <a:bodyPr/>
        <a:lstStyle/>
        <a:p>
          <a:endParaRPr lang="en-US"/>
        </a:p>
      </dgm:t>
    </dgm:pt>
    <dgm:pt modelId="{A6722589-8271-994F-BD8B-E769BB78CB0C}" type="pres">
      <dgm:prSet presAssocID="{4B039D5C-DE6D-E14F-8AF8-0A78F07FB678}" presName="Name37" presStyleLbl="parChTrans1D3" presStyleIdx="2" presStyleCnt="4"/>
      <dgm:spPr/>
      <dgm:t>
        <a:bodyPr/>
        <a:lstStyle/>
        <a:p>
          <a:endParaRPr lang="en-US"/>
        </a:p>
      </dgm:t>
    </dgm:pt>
    <dgm:pt modelId="{F8793963-7125-9449-8E7D-F6BB1CB7A17C}" type="pres">
      <dgm:prSet presAssocID="{C8B5D318-3A20-C44C-BBC2-6BF10B236D0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530A41-8FEA-7146-BD1A-7D62FB3DDB04}" type="pres">
      <dgm:prSet presAssocID="{C8B5D318-3A20-C44C-BBC2-6BF10B236D0E}" presName="rootComposite" presStyleCnt="0"/>
      <dgm:spPr/>
      <dgm:t>
        <a:bodyPr/>
        <a:lstStyle/>
        <a:p>
          <a:endParaRPr lang="en-US"/>
        </a:p>
      </dgm:t>
    </dgm:pt>
    <dgm:pt modelId="{83F4D300-6836-9E47-9B70-B452DA6DA0EE}" type="pres">
      <dgm:prSet presAssocID="{C8B5D318-3A20-C44C-BBC2-6BF10B236D0E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2C67EC-E80F-944A-AF16-06305A9379A7}" type="pres">
      <dgm:prSet presAssocID="{C8B5D318-3A20-C44C-BBC2-6BF10B236D0E}" presName="rootConnector" presStyleLbl="node3" presStyleIdx="2" presStyleCnt="4"/>
      <dgm:spPr/>
      <dgm:t>
        <a:bodyPr/>
        <a:lstStyle/>
        <a:p>
          <a:endParaRPr lang="en-US"/>
        </a:p>
      </dgm:t>
    </dgm:pt>
    <dgm:pt modelId="{0BDFFF70-76BB-804F-952D-D5ED9C5351F1}" type="pres">
      <dgm:prSet presAssocID="{C8B5D318-3A20-C44C-BBC2-6BF10B236D0E}" presName="hierChild4" presStyleCnt="0"/>
      <dgm:spPr/>
      <dgm:t>
        <a:bodyPr/>
        <a:lstStyle/>
        <a:p>
          <a:endParaRPr lang="en-US"/>
        </a:p>
      </dgm:t>
    </dgm:pt>
    <dgm:pt modelId="{1E63D9FC-EC24-FF42-ADB6-7BB45E6F16B0}" type="pres">
      <dgm:prSet presAssocID="{F8D68F91-E606-9546-A1B1-4F14805427FC}" presName="Name37" presStyleLbl="parChTrans1D4" presStyleIdx="6" presStyleCnt="10"/>
      <dgm:spPr/>
      <dgm:t>
        <a:bodyPr/>
        <a:lstStyle/>
        <a:p>
          <a:endParaRPr lang="en-US"/>
        </a:p>
      </dgm:t>
    </dgm:pt>
    <dgm:pt modelId="{272053E1-9C8F-D448-B5C9-F53E8F7F5BFE}" type="pres">
      <dgm:prSet presAssocID="{5E5DE6AE-A1DB-2046-BAB9-26047461E9E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8B92DF4-5679-3F4B-B8B7-EE3D96FD8B36}" type="pres">
      <dgm:prSet presAssocID="{5E5DE6AE-A1DB-2046-BAB9-26047461E9ED}" presName="rootComposite" presStyleCnt="0"/>
      <dgm:spPr/>
      <dgm:t>
        <a:bodyPr/>
        <a:lstStyle/>
        <a:p>
          <a:endParaRPr lang="en-US"/>
        </a:p>
      </dgm:t>
    </dgm:pt>
    <dgm:pt modelId="{A7201E77-2F3F-5F4F-B43E-C4A53A6A72A7}" type="pres">
      <dgm:prSet presAssocID="{5E5DE6AE-A1DB-2046-BAB9-26047461E9ED}" presName="rootText" presStyleLbl="node4" presStyleIdx="6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B76316-66D7-9446-A651-AD4ED2E0E062}" type="pres">
      <dgm:prSet presAssocID="{5E5DE6AE-A1DB-2046-BAB9-26047461E9ED}" presName="rootConnector" presStyleLbl="node4" presStyleIdx="6" presStyleCnt="10"/>
      <dgm:spPr/>
      <dgm:t>
        <a:bodyPr/>
        <a:lstStyle/>
        <a:p>
          <a:endParaRPr lang="en-US"/>
        </a:p>
      </dgm:t>
    </dgm:pt>
    <dgm:pt modelId="{A8E27E1D-DB2B-9D47-838A-058C3678360C}" type="pres">
      <dgm:prSet presAssocID="{5E5DE6AE-A1DB-2046-BAB9-26047461E9ED}" presName="hierChild4" presStyleCnt="0"/>
      <dgm:spPr/>
      <dgm:t>
        <a:bodyPr/>
        <a:lstStyle/>
        <a:p>
          <a:endParaRPr lang="en-US"/>
        </a:p>
      </dgm:t>
    </dgm:pt>
    <dgm:pt modelId="{70A2AE2B-A9F3-244B-A6C8-34E41D971C3B}" type="pres">
      <dgm:prSet presAssocID="{3C06D3BB-F41D-EE46-B1E1-1A5F3B41F68B}" presName="Name37" presStyleLbl="parChTrans1D4" presStyleIdx="7" presStyleCnt="10"/>
      <dgm:spPr/>
      <dgm:t>
        <a:bodyPr/>
        <a:lstStyle/>
        <a:p>
          <a:endParaRPr lang="en-US"/>
        </a:p>
      </dgm:t>
    </dgm:pt>
    <dgm:pt modelId="{25FE8246-58C5-A149-9A6A-59BB30451C09}" type="pres">
      <dgm:prSet presAssocID="{276FD500-71F6-0942-9471-E1EDEBAA75C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6742739-E11D-DF4E-B88A-EE50541C1B53}" type="pres">
      <dgm:prSet presAssocID="{276FD500-71F6-0942-9471-E1EDEBAA75CE}" presName="rootComposite" presStyleCnt="0"/>
      <dgm:spPr/>
      <dgm:t>
        <a:bodyPr/>
        <a:lstStyle/>
        <a:p>
          <a:endParaRPr lang="en-US"/>
        </a:p>
      </dgm:t>
    </dgm:pt>
    <dgm:pt modelId="{0938F9E9-7887-BF45-BA0E-C16377D6D8BD}" type="pres">
      <dgm:prSet presAssocID="{276FD500-71F6-0942-9471-E1EDEBAA75CE}" presName="rootText" presStyleLbl="node4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8F76A5-785F-084C-BDE6-0685F85929CC}" type="pres">
      <dgm:prSet presAssocID="{276FD500-71F6-0942-9471-E1EDEBAA75CE}" presName="rootConnector" presStyleLbl="node4" presStyleIdx="7" presStyleCnt="10"/>
      <dgm:spPr/>
      <dgm:t>
        <a:bodyPr/>
        <a:lstStyle/>
        <a:p>
          <a:endParaRPr lang="en-US"/>
        </a:p>
      </dgm:t>
    </dgm:pt>
    <dgm:pt modelId="{B6DEDA29-F74D-2147-B711-69DB0480941A}" type="pres">
      <dgm:prSet presAssocID="{276FD500-71F6-0942-9471-E1EDEBAA75CE}" presName="hierChild4" presStyleCnt="0"/>
      <dgm:spPr/>
      <dgm:t>
        <a:bodyPr/>
        <a:lstStyle/>
        <a:p>
          <a:endParaRPr lang="en-US"/>
        </a:p>
      </dgm:t>
    </dgm:pt>
    <dgm:pt modelId="{BE8FED25-CBC0-3C41-9295-BD07E9803E24}" type="pres">
      <dgm:prSet presAssocID="{276FD500-71F6-0942-9471-E1EDEBAA75CE}" presName="hierChild5" presStyleCnt="0"/>
      <dgm:spPr/>
      <dgm:t>
        <a:bodyPr/>
        <a:lstStyle/>
        <a:p>
          <a:endParaRPr lang="en-US"/>
        </a:p>
      </dgm:t>
    </dgm:pt>
    <dgm:pt modelId="{A66B707E-15F5-6948-8ECD-D7FC2483C2C1}" type="pres">
      <dgm:prSet presAssocID="{5E5DE6AE-A1DB-2046-BAB9-26047461E9ED}" presName="hierChild5" presStyleCnt="0"/>
      <dgm:spPr/>
      <dgm:t>
        <a:bodyPr/>
        <a:lstStyle/>
        <a:p>
          <a:endParaRPr lang="en-US"/>
        </a:p>
      </dgm:t>
    </dgm:pt>
    <dgm:pt modelId="{42D5CF81-006F-484E-8D85-99E952C5387E}" type="pres">
      <dgm:prSet presAssocID="{C8B5D318-3A20-C44C-BBC2-6BF10B236D0E}" presName="hierChild5" presStyleCnt="0"/>
      <dgm:spPr/>
      <dgm:t>
        <a:bodyPr/>
        <a:lstStyle/>
        <a:p>
          <a:endParaRPr lang="en-US"/>
        </a:p>
      </dgm:t>
    </dgm:pt>
    <dgm:pt modelId="{6FFD6CAE-AABE-C44F-BC14-D2375338D824}" type="pres">
      <dgm:prSet presAssocID="{BAD6174F-030B-1D43-9722-6C5C32848E95}" presName="Name37" presStyleLbl="parChTrans1D3" presStyleIdx="3" presStyleCnt="4"/>
      <dgm:spPr/>
      <dgm:t>
        <a:bodyPr/>
        <a:lstStyle/>
        <a:p>
          <a:endParaRPr lang="en-US"/>
        </a:p>
      </dgm:t>
    </dgm:pt>
    <dgm:pt modelId="{21DDF476-5AAF-814A-861B-DD36569E28D6}" type="pres">
      <dgm:prSet presAssocID="{6912609A-6F92-D242-ABC5-BDCEFFCA3EE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998E755-E44A-224C-8017-9FC42B2388DA}" type="pres">
      <dgm:prSet presAssocID="{6912609A-6F92-D242-ABC5-BDCEFFCA3EEB}" presName="rootComposite" presStyleCnt="0"/>
      <dgm:spPr/>
      <dgm:t>
        <a:bodyPr/>
        <a:lstStyle/>
        <a:p>
          <a:endParaRPr lang="en-US"/>
        </a:p>
      </dgm:t>
    </dgm:pt>
    <dgm:pt modelId="{8CD0AB5D-1184-CC4D-A1FE-E0657590C65D}" type="pres">
      <dgm:prSet presAssocID="{6912609A-6F92-D242-ABC5-BDCEFFCA3EEB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2FC54A-EDE4-C143-A081-A7EA4B537923}" type="pres">
      <dgm:prSet presAssocID="{6912609A-6F92-D242-ABC5-BDCEFFCA3EEB}" presName="rootConnector" presStyleLbl="node3" presStyleIdx="3" presStyleCnt="4"/>
      <dgm:spPr/>
      <dgm:t>
        <a:bodyPr/>
        <a:lstStyle/>
        <a:p>
          <a:endParaRPr lang="en-US"/>
        </a:p>
      </dgm:t>
    </dgm:pt>
    <dgm:pt modelId="{E3DF7A88-2052-C245-B503-17BBBB462606}" type="pres">
      <dgm:prSet presAssocID="{6912609A-6F92-D242-ABC5-BDCEFFCA3EEB}" presName="hierChild4" presStyleCnt="0"/>
      <dgm:spPr/>
      <dgm:t>
        <a:bodyPr/>
        <a:lstStyle/>
        <a:p>
          <a:endParaRPr lang="en-US"/>
        </a:p>
      </dgm:t>
    </dgm:pt>
    <dgm:pt modelId="{0D1B2CB6-974E-204E-82F7-A0FB9A654266}" type="pres">
      <dgm:prSet presAssocID="{2EEDE958-C3D5-0542-BA47-909DB833A8B9}" presName="Name37" presStyleLbl="parChTrans1D4" presStyleIdx="8" presStyleCnt="10"/>
      <dgm:spPr/>
      <dgm:t>
        <a:bodyPr/>
        <a:lstStyle/>
        <a:p>
          <a:endParaRPr lang="en-US"/>
        </a:p>
      </dgm:t>
    </dgm:pt>
    <dgm:pt modelId="{2C5A3201-CFBF-C84B-83A2-803DC957A025}" type="pres">
      <dgm:prSet presAssocID="{0D74FA8A-0464-EC4E-8609-8172E3B6A3C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B405A69-4861-E548-92B9-C916459DB575}" type="pres">
      <dgm:prSet presAssocID="{0D74FA8A-0464-EC4E-8609-8172E3B6A3C7}" presName="rootComposite" presStyleCnt="0"/>
      <dgm:spPr/>
      <dgm:t>
        <a:bodyPr/>
        <a:lstStyle/>
        <a:p>
          <a:endParaRPr lang="en-US"/>
        </a:p>
      </dgm:t>
    </dgm:pt>
    <dgm:pt modelId="{27FCA912-6A0D-5C43-805E-537B474DDE59}" type="pres">
      <dgm:prSet presAssocID="{0D74FA8A-0464-EC4E-8609-8172E3B6A3C7}" presName="rootText" presStyleLbl="node4" presStyleIdx="8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3CC0E1-D8DC-F541-BA08-3593F3BA5CCE}" type="pres">
      <dgm:prSet presAssocID="{0D74FA8A-0464-EC4E-8609-8172E3B6A3C7}" presName="rootConnector" presStyleLbl="node4" presStyleIdx="8" presStyleCnt="10"/>
      <dgm:spPr/>
      <dgm:t>
        <a:bodyPr/>
        <a:lstStyle/>
        <a:p>
          <a:endParaRPr lang="en-US"/>
        </a:p>
      </dgm:t>
    </dgm:pt>
    <dgm:pt modelId="{8239036B-D3DC-DC40-9E90-FBB1F2794D15}" type="pres">
      <dgm:prSet presAssocID="{0D74FA8A-0464-EC4E-8609-8172E3B6A3C7}" presName="hierChild4" presStyleCnt="0"/>
      <dgm:spPr/>
      <dgm:t>
        <a:bodyPr/>
        <a:lstStyle/>
        <a:p>
          <a:endParaRPr lang="en-US"/>
        </a:p>
      </dgm:t>
    </dgm:pt>
    <dgm:pt modelId="{C76A77C5-E699-024F-96DD-035FD1D923B4}" type="pres">
      <dgm:prSet presAssocID="{77519ADB-6C46-2447-8508-CB831F8A24E1}" presName="Name37" presStyleLbl="parChTrans1D4" presStyleIdx="9" presStyleCnt="10"/>
      <dgm:spPr/>
      <dgm:t>
        <a:bodyPr/>
        <a:lstStyle/>
        <a:p>
          <a:endParaRPr lang="en-US"/>
        </a:p>
      </dgm:t>
    </dgm:pt>
    <dgm:pt modelId="{A99D2A79-5EA9-F246-9E1E-C5441EA39AF4}" type="pres">
      <dgm:prSet presAssocID="{EB2E13A7-5DF1-4346-8EA8-07842CF2EB1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7B9EF0-B44A-9D45-8628-874BB61C8B0E}" type="pres">
      <dgm:prSet presAssocID="{EB2E13A7-5DF1-4346-8EA8-07842CF2EB12}" presName="rootComposite" presStyleCnt="0"/>
      <dgm:spPr/>
      <dgm:t>
        <a:bodyPr/>
        <a:lstStyle/>
        <a:p>
          <a:endParaRPr lang="en-US"/>
        </a:p>
      </dgm:t>
    </dgm:pt>
    <dgm:pt modelId="{B16C443E-18E9-A046-90D0-867A8DF672DB}" type="pres">
      <dgm:prSet presAssocID="{EB2E13A7-5DF1-4346-8EA8-07842CF2EB12}" presName="rootText" presStyleLbl="node4" presStyleIdx="9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49301C-804D-E240-9BDB-0D0D55CA433C}" type="pres">
      <dgm:prSet presAssocID="{EB2E13A7-5DF1-4346-8EA8-07842CF2EB12}" presName="rootConnector" presStyleLbl="node4" presStyleIdx="9" presStyleCnt="10"/>
      <dgm:spPr/>
      <dgm:t>
        <a:bodyPr/>
        <a:lstStyle/>
        <a:p>
          <a:endParaRPr lang="en-US"/>
        </a:p>
      </dgm:t>
    </dgm:pt>
    <dgm:pt modelId="{BDD5D968-457D-5A46-8FEA-B369B9EEC09C}" type="pres">
      <dgm:prSet presAssocID="{EB2E13A7-5DF1-4346-8EA8-07842CF2EB12}" presName="hierChild4" presStyleCnt="0"/>
      <dgm:spPr/>
      <dgm:t>
        <a:bodyPr/>
        <a:lstStyle/>
        <a:p>
          <a:endParaRPr lang="en-US"/>
        </a:p>
      </dgm:t>
    </dgm:pt>
    <dgm:pt modelId="{63753733-A89D-AB45-895B-94F9C235DB60}" type="pres">
      <dgm:prSet presAssocID="{EB2E13A7-5DF1-4346-8EA8-07842CF2EB12}" presName="hierChild5" presStyleCnt="0"/>
      <dgm:spPr/>
      <dgm:t>
        <a:bodyPr/>
        <a:lstStyle/>
        <a:p>
          <a:endParaRPr lang="en-US"/>
        </a:p>
      </dgm:t>
    </dgm:pt>
    <dgm:pt modelId="{4B275A08-503F-E144-8F1B-693C5316C6A5}" type="pres">
      <dgm:prSet presAssocID="{0D74FA8A-0464-EC4E-8609-8172E3B6A3C7}" presName="hierChild5" presStyleCnt="0"/>
      <dgm:spPr/>
      <dgm:t>
        <a:bodyPr/>
        <a:lstStyle/>
        <a:p>
          <a:endParaRPr lang="en-US"/>
        </a:p>
      </dgm:t>
    </dgm:pt>
    <dgm:pt modelId="{EF45703D-F8C8-244D-B43A-68F9B4331487}" type="pres">
      <dgm:prSet presAssocID="{6912609A-6F92-D242-ABC5-BDCEFFCA3EEB}" presName="hierChild5" presStyleCnt="0"/>
      <dgm:spPr/>
      <dgm:t>
        <a:bodyPr/>
        <a:lstStyle/>
        <a:p>
          <a:endParaRPr lang="en-US"/>
        </a:p>
      </dgm:t>
    </dgm:pt>
    <dgm:pt modelId="{E637BE56-A4A5-9845-B32D-C0C33F6C2B47}" type="pres">
      <dgm:prSet presAssocID="{7758CC39-96E4-D24C-A820-84BEF70841E8}" presName="hierChild5" presStyleCnt="0"/>
      <dgm:spPr/>
      <dgm:t>
        <a:bodyPr/>
        <a:lstStyle/>
        <a:p>
          <a:endParaRPr lang="en-US"/>
        </a:p>
      </dgm:t>
    </dgm:pt>
    <dgm:pt modelId="{794B2FF7-4223-2648-92C1-3424000A9D4E}" type="pres">
      <dgm:prSet presAssocID="{5B1C212B-884E-DB4C-962A-05A0EA0507D4}" presName="hierChild3" presStyleCnt="0"/>
      <dgm:spPr/>
      <dgm:t>
        <a:bodyPr/>
        <a:lstStyle/>
        <a:p>
          <a:endParaRPr lang="en-US"/>
        </a:p>
      </dgm:t>
    </dgm:pt>
  </dgm:ptLst>
  <dgm:cxnLst>
    <dgm:cxn modelId="{AB15ED48-DA17-8649-AEBC-7D860512BBDA}" type="presOf" srcId="{4B039D5C-DE6D-E14F-8AF8-0A78F07FB678}" destId="{A6722589-8271-994F-BD8B-E769BB78CB0C}" srcOrd="0" destOrd="0" presId="urn:microsoft.com/office/officeart/2005/8/layout/orgChart1"/>
    <dgm:cxn modelId="{F4E7F11A-D631-8F48-B6B3-A6F3538C707C}" type="presOf" srcId="{A963D100-A0A1-3244-9DB0-35148CD897A1}" destId="{DFBA0357-5578-2042-BA10-BFE9AA43E5C5}" srcOrd="0" destOrd="0" presId="urn:microsoft.com/office/officeart/2005/8/layout/orgChart1"/>
    <dgm:cxn modelId="{EF0B08A1-15F0-1741-9704-BCD878884861}" type="presOf" srcId="{AAA59BB4-BCE2-F74E-943A-1612F798DF8C}" destId="{5B90FCC8-C456-094E-AE00-877BB501298D}" srcOrd="1" destOrd="0" presId="urn:microsoft.com/office/officeart/2005/8/layout/orgChart1"/>
    <dgm:cxn modelId="{E23EF4A4-766A-D847-A168-97DF8F562860}" type="presOf" srcId="{276FD500-71F6-0942-9471-E1EDEBAA75CE}" destId="{0938F9E9-7887-BF45-BA0E-C16377D6D8BD}" srcOrd="0" destOrd="0" presId="urn:microsoft.com/office/officeart/2005/8/layout/orgChart1"/>
    <dgm:cxn modelId="{025D9205-A3D6-BB4F-A4D3-1909AD86340D}" type="presOf" srcId="{380A036C-19A0-E040-BABC-B2859DF8B119}" destId="{60D18E86-4BD7-ED47-B7BD-C3E657D2ED23}" srcOrd="1" destOrd="0" presId="urn:microsoft.com/office/officeart/2005/8/layout/orgChart1"/>
    <dgm:cxn modelId="{03C93D0B-457C-0A47-A0F6-636CCF7442A3}" type="presOf" srcId="{7758CC39-96E4-D24C-A820-84BEF70841E8}" destId="{24A7CAAA-B3B1-2444-8354-8E11F1E85A78}" srcOrd="1" destOrd="0" presId="urn:microsoft.com/office/officeart/2005/8/layout/orgChart1"/>
    <dgm:cxn modelId="{7882853F-2F85-5B40-9EFC-B1E83D27A8A6}" srcId="{5E5DE6AE-A1DB-2046-BAB9-26047461E9ED}" destId="{276FD500-71F6-0942-9471-E1EDEBAA75CE}" srcOrd="0" destOrd="0" parTransId="{3C06D3BB-F41D-EE46-B1E1-1A5F3B41F68B}" sibTransId="{06DB5DC1-8A44-754C-A918-24152E52D5C9}"/>
    <dgm:cxn modelId="{96A2636A-F3A5-9C45-9936-41874A79D1CC}" srcId="{5B1C212B-884E-DB4C-962A-05A0EA0507D4}" destId="{97FBECBB-E04C-7649-93E7-D80D7429185C}" srcOrd="0" destOrd="0" parTransId="{93C72E8C-1E31-1A40-A217-65C6A3F6C390}" sibTransId="{93C869E2-98B4-A042-B973-39AB7F43DEA3}"/>
    <dgm:cxn modelId="{0C7A85BA-4179-DA41-AA4F-7522353B0E02}" srcId="{97FBECBB-E04C-7649-93E7-D80D7429185C}" destId="{AAA59BB4-BCE2-F74E-943A-1612F798DF8C}" srcOrd="0" destOrd="0" parTransId="{0C92BD8F-41B1-A34B-A763-94056172B1E9}" sibTransId="{B8224EDD-7C6A-2D46-8B83-E11081C39143}"/>
    <dgm:cxn modelId="{37DC5BD6-B0E1-5941-99BB-1BEEDB122F6B}" type="presOf" srcId="{A930584D-E818-D346-A7E9-A0ED0B72A51E}" destId="{859024A2-A9A5-CD45-AF94-7171E4852873}" srcOrd="0" destOrd="0" presId="urn:microsoft.com/office/officeart/2005/8/layout/orgChart1"/>
    <dgm:cxn modelId="{F4A899CA-5F19-114F-8349-7879497185B5}" type="presOf" srcId="{A547C0A6-6ED6-6D48-8143-D419FD0B41DF}" destId="{B98B7FE0-B078-844E-881A-57CD85786CA5}" srcOrd="0" destOrd="0" presId="urn:microsoft.com/office/officeart/2005/8/layout/orgChart1"/>
    <dgm:cxn modelId="{625B8528-CCC5-214C-A519-DED954A02BDC}" type="presOf" srcId="{EB2E13A7-5DF1-4346-8EA8-07842CF2EB12}" destId="{B16C443E-18E9-A046-90D0-867A8DF672DB}" srcOrd="0" destOrd="0" presId="urn:microsoft.com/office/officeart/2005/8/layout/orgChart1"/>
    <dgm:cxn modelId="{7FB97278-4084-254E-AE47-817F722EB546}" type="presOf" srcId="{93C72E8C-1E31-1A40-A217-65C6A3F6C390}" destId="{EFCE21B5-2010-3F4B-8A6A-D0F70428635D}" srcOrd="0" destOrd="0" presId="urn:microsoft.com/office/officeart/2005/8/layout/orgChart1"/>
    <dgm:cxn modelId="{9207FD49-44EC-D146-A760-A82DD74CACA6}" type="presOf" srcId="{DF2A3614-E8A8-5343-A0F7-5773141D024D}" destId="{67E286B1-4A52-2647-9CA5-827E850A0BDA}" srcOrd="0" destOrd="0" presId="urn:microsoft.com/office/officeart/2005/8/layout/orgChart1"/>
    <dgm:cxn modelId="{4F4BD399-BFDD-064A-8DE7-D609A0829635}" type="presOf" srcId="{6722163F-E266-3F4E-B0ED-2A2F837138FB}" destId="{077AA441-B535-964F-91BB-65FC9FD8ADC2}" srcOrd="0" destOrd="0" presId="urn:microsoft.com/office/officeart/2005/8/layout/orgChart1"/>
    <dgm:cxn modelId="{4F658619-9B02-9242-9D55-326D262CE89A}" srcId="{684FFAFE-3A28-EB49-905C-15F96F7A2753}" destId="{5789A7B1-5008-D14B-AA8A-1D1C2673A0CB}" srcOrd="0" destOrd="0" parTransId="{E61E9D87-F440-5445-AAE8-C718FB8CA2AC}" sibTransId="{5C4439EA-3D23-9949-BA4A-7321CC9A0170}"/>
    <dgm:cxn modelId="{129FB612-AF1A-2148-BC1B-CD4CDE60762A}" srcId="{0D74FA8A-0464-EC4E-8609-8172E3B6A3C7}" destId="{EB2E13A7-5DF1-4346-8EA8-07842CF2EB12}" srcOrd="0" destOrd="0" parTransId="{77519ADB-6C46-2447-8508-CB831F8A24E1}" sibTransId="{848EBDD0-2DB9-BD41-84F1-C4661224250B}"/>
    <dgm:cxn modelId="{FCACB7AD-135B-F748-AF9A-1D2B2C8B080D}" type="presOf" srcId="{F8D68F91-E606-9546-A1B1-4F14805427FC}" destId="{1E63D9FC-EC24-FF42-ADB6-7BB45E6F16B0}" srcOrd="0" destOrd="0" presId="urn:microsoft.com/office/officeart/2005/8/layout/orgChart1"/>
    <dgm:cxn modelId="{D6E6AB18-0D02-324F-BBFF-C385A4B0E9F6}" type="presOf" srcId="{5E5DE6AE-A1DB-2046-BAB9-26047461E9ED}" destId="{D6B76316-66D7-9446-A651-AD4ED2E0E062}" srcOrd="1" destOrd="0" presId="urn:microsoft.com/office/officeart/2005/8/layout/orgChart1"/>
    <dgm:cxn modelId="{D0BE7FCA-66F3-244B-8DE8-EBE798710F4F}" srcId="{97FBECBB-E04C-7649-93E7-D80D7429185C}" destId="{C9C21578-0DDE-704B-9457-00C9F201D795}" srcOrd="1" destOrd="0" parTransId="{A547C0A6-6ED6-6D48-8143-D419FD0B41DF}" sibTransId="{5837BE0F-1F60-FB40-B4C7-0B2356CBBE78}"/>
    <dgm:cxn modelId="{804E897F-6CF0-1D42-BE7D-91CC455C3657}" type="presOf" srcId="{5B1C212B-884E-DB4C-962A-05A0EA0507D4}" destId="{3920B3A9-4FA5-B741-AE8E-4E9CA3796A81}" srcOrd="1" destOrd="0" presId="urn:microsoft.com/office/officeart/2005/8/layout/orgChart1"/>
    <dgm:cxn modelId="{A07D1A87-AAAC-214E-9685-E09E1AE74885}" type="presOf" srcId="{0C92BD8F-41B1-A34B-A763-94056172B1E9}" destId="{4F83F150-73D5-5F45-B56B-3F8D90D631B2}" srcOrd="0" destOrd="0" presId="urn:microsoft.com/office/officeart/2005/8/layout/orgChart1"/>
    <dgm:cxn modelId="{FB4F7332-2E5E-AC4D-8EEB-E88843A77BE0}" type="presOf" srcId="{276FD500-71F6-0942-9471-E1EDEBAA75CE}" destId="{9E8F76A5-785F-084C-BDE6-0685F85929CC}" srcOrd="1" destOrd="0" presId="urn:microsoft.com/office/officeart/2005/8/layout/orgChart1"/>
    <dgm:cxn modelId="{7F6D47FF-9C55-5240-A169-03175C7BF87C}" type="presOf" srcId="{5789A7B1-5008-D14B-AA8A-1D1C2673A0CB}" destId="{EA614013-AC6C-5A4B-9519-971B98A3F8DF}" srcOrd="0" destOrd="0" presId="urn:microsoft.com/office/officeart/2005/8/layout/orgChart1"/>
    <dgm:cxn modelId="{A17D91CC-BE88-3A4C-B075-4ADF30519F90}" type="presOf" srcId="{79C11905-D00D-634D-BA49-C2FDEA915343}" destId="{2C3692AC-D096-A248-8183-5DC68D1DDC8B}" srcOrd="0" destOrd="0" presId="urn:microsoft.com/office/officeart/2005/8/layout/orgChart1"/>
    <dgm:cxn modelId="{042CB435-E8EA-4146-BA12-0DDD3A624DCF}" type="presOf" srcId="{D90311AC-9F50-FF42-817A-51EE71112621}" destId="{D7FE4C77-E425-1B46-BF42-F994F01B6FE1}" srcOrd="0" destOrd="0" presId="urn:microsoft.com/office/officeart/2005/8/layout/orgChart1"/>
    <dgm:cxn modelId="{FEE65245-BB45-B24A-BFCA-7E397B2ECA43}" type="presOf" srcId="{0F10491A-9BC1-5F49-BDC3-27DE6E07520E}" destId="{6709FCB1-D86F-DB4D-89BC-54D67D4DA3C6}" srcOrd="0" destOrd="0" presId="urn:microsoft.com/office/officeart/2005/8/layout/orgChart1"/>
    <dgm:cxn modelId="{AD448C2B-52A8-624B-A38D-C2168E427D9B}" type="presOf" srcId="{6912609A-6F92-D242-ABC5-BDCEFFCA3EEB}" destId="{8CD0AB5D-1184-CC4D-A1FE-E0657590C65D}" srcOrd="0" destOrd="0" presId="urn:microsoft.com/office/officeart/2005/8/layout/orgChart1"/>
    <dgm:cxn modelId="{68E6DAF4-0E8E-9A49-9C34-53126F0CA4F7}" type="presOf" srcId="{380A036C-19A0-E040-BABC-B2859DF8B119}" destId="{4B147EA3-8425-8344-95EF-A2927F05D31C}" srcOrd="0" destOrd="0" presId="urn:microsoft.com/office/officeart/2005/8/layout/orgChart1"/>
    <dgm:cxn modelId="{2D58B267-8A89-124B-BD3A-43638DDFB98E}" srcId="{AAA59BB4-BCE2-F74E-943A-1612F798DF8C}" destId="{A930584D-E818-D346-A7E9-A0ED0B72A51E}" srcOrd="1" destOrd="0" parTransId="{6722163F-E266-3F4E-B0ED-2A2F837138FB}" sibTransId="{6599511B-F395-F141-9CB0-7272982C8D92}"/>
    <dgm:cxn modelId="{568059EC-538F-B549-9DB3-AF1E39D9B4A5}" type="presOf" srcId="{97FBECBB-E04C-7649-93E7-D80D7429185C}" destId="{D032C8D8-44FB-4945-8EA0-328C4A1675B0}" srcOrd="1" destOrd="0" presId="urn:microsoft.com/office/officeart/2005/8/layout/orgChart1"/>
    <dgm:cxn modelId="{12739C01-44AC-6848-9439-73EBC0E7001E}" type="presOf" srcId="{3C06D3BB-F41D-EE46-B1E1-1A5F3B41F68B}" destId="{70A2AE2B-A9F3-244B-A6C8-34E41D971C3B}" srcOrd="0" destOrd="0" presId="urn:microsoft.com/office/officeart/2005/8/layout/orgChart1"/>
    <dgm:cxn modelId="{B4F96B2B-7008-8041-A454-94D9550982FD}" srcId="{6912609A-6F92-D242-ABC5-BDCEFFCA3EEB}" destId="{0D74FA8A-0464-EC4E-8609-8172E3B6A3C7}" srcOrd="0" destOrd="0" parTransId="{2EEDE958-C3D5-0542-BA47-909DB833A8B9}" sibTransId="{82A8C7AF-EA35-1740-859E-33DAC297D79C}"/>
    <dgm:cxn modelId="{ABB03194-4EE7-6B44-9798-FCCD4F993E6F}" type="presOf" srcId="{5789A7B1-5008-D14B-AA8A-1D1C2673A0CB}" destId="{9E9D52F1-EBE0-0A46-9574-7CCD635BED02}" srcOrd="1" destOrd="0" presId="urn:microsoft.com/office/officeart/2005/8/layout/orgChart1"/>
    <dgm:cxn modelId="{EE7A2099-5903-F04F-A508-8F207A66D425}" type="presOf" srcId="{BAD6174F-030B-1D43-9722-6C5C32848E95}" destId="{6FFD6CAE-AABE-C44F-BC14-D2375338D824}" srcOrd="0" destOrd="0" presId="urn:microsoft.com/office/officeart/2005/8/layout/orgChart1"/>
    <dgm:cxn modelId="{F15BF7B3-B12A-6C47-B7CF-1F4DBBD8B3A8}" type="presOf" srcId="{97FBECBB-E04C-7649-93E7-D80D7429185C}" destId="{207E1785-2483-BF42-972D-6D5E0DFAA08A}" srcOrd="0" destOrd="0" presId="urn:microsoft.com/office/officeart/2005/8/layout/orgChart1"/>
    <dgm:cxn modelId="{AA2DAC58-B510-C145-BEB7-6CB02211E387}" type="presOf" srcId="{2EEDE958-C3D5-0542-BA47-909DB833A8B9}" destId="{0D1B2CB6-974E-204E-82F7-A0FB9A654266}" srcOrd="0" destOrd="0" presId="urn:microsoft.com/office/officeart/2005/8/layout/orgChart1"/>
    <dgm:cxn modelId="{E68B7470-2283-4D4C-9FD6-8E82AA1B067D}" type="presOf" srcId="{EB2E13A7-5DF1-4346-8EA8-07842CF2EB12}" destId="{4049301C-804D-E240-9BDB-0D0D55CA433C}" srcOrd="1" destOrd="0" presId="urn:microsoft.com/office/officeart/2005/8/layout/orgChart1"/>
    <dgm:cxn modelId="{014539DD-4960-AA40-9AAC-BDE7F7B3D047}" type="presOf" srcId="{0596BEBA-9E54-5048-BC84-87E4F8C0AB27}" destId="{63D3B539-34B4-DD47-9B06-7846B396CDD7}" srcOrd="0" destOrd="0" presId="urn:microsoft.com/office/officeart/2005/8/layout/orgChart1"/>
    <dgm:cxn modelId="{5D9168C9-DCD0-2145-A981-599ACC121565}" type="presOf" srcId="{7758CC39-96E4-D24C-A820-84BEF70841E8}" destId="{31C7F73E-E7B0-734B-967A-126C13EF593C}" srcOrd="0" destOrd="0" presId="urn:microsoft.com/office/officeart/2005/8/layout/orgChart1"/>
    <dgm:cxn modelId="{63258EB0-18A1-674E-805A-06DC77613019}" type="presOf" srcId="{0D74FA8A-0464-EC4E-8609-8172E3B6A3C7}" destId="{27FCA912-6A0D-5C43-805E-537B474DDE59}" srcOrd="0" destOrd="0" presId="urn:microsoft.com/office/officeart/2005/8/layout/orgChart1"/>
    <dgm:cxn modelId="{63BFC905-CC3C-3045-B9CF-ED89B8A1ECBA}" type="presOf" srcId="{C9C21578-0DDE-704B-9457-00C9F201D795}" destId="{16727784-AAF7-7642-852D-294ED5D7C358}" srcOrd="0" destOrd="0" presId="urn:microsoft.com/office/officeart/2005/8/layout/orgChart1"/>
    <dgm:cxn modelId="{6078F918-29BB-0A4B-B2AE-060EBBE5E82E}" type="presOf" srcId="{E61E9D87-F440-5445-AAE8-C718FB8CA2AC}" destId="{304C00CB-5081-D94A-B76E-35C0F8E19FB5}" srcOrd="0" destOrd="0" presId="urn:microsoft.com/office/officeart/2005/8/layout/orgChart1"/>
    <dgm:cxn modelId="{9E8EB8BE-E5E1-D64D-A85B-14634E4AE0F9}" type="presOf" srcId="{C8B5D318-3A20-C44C-BBC2-6BF10B236D0E}" destId="{83F4D300-6836-9E47-9B70-B452DA6DA0EE}" srcOrd="0" destOrd="0" presId="urn:microsoft.com/office/officeart/2005/8/layout/orgChart1"/>
    <dgm:cxn modelId="{4C10DEE9-9C42-4D44-AD54-13820EB9B24D}" type="presOf" srcId="{5B1C212B-884E-DB4C-962A-05A0EA0507D4}" destId="{06DAA382-EB01-7E43-8B3D-4C48176E07E9}" srcOrd="0" destOrd="0" presId="urn:microsoft.com/office/officeart/2005/8/layout/orgChart1"/>
    <dgm:cxn modelId="{251DA33A-F827-024B-8746-F5C3A234553E}" type="presOf" srcId="{A930584D-E818-D346-A7E9-A0ED0B72A51E}" destId="{17C18DAF-71A4-1740-97EC-03EF3B1124E7}" srcOrd="1" destOrd="0" presId="urn:microsoft.com/office/officeart/2005/8/layout/orgChart1"/>
    <dgm:cxn modelId="{F244BCC2-09C5-834A-AB15-225D083BEE5C}" srcId="{C8B5D318-3A20-C44C-BBC2-6BF10B236D0E}" destId="{5E5DE6AE-A1DB-2046-BAB9-26047461E9ED}" srcOrd="0" destOrd="0" parTransId="{F8D68F91-E606-9546-A1B1-4F14805427FC}" sibTransId="{0C047D5A-09A8-844B-967F-73479D4922E6}"/>
    <dgm:cxn modelId="{52EAA349-CEB6-5941-BE3E-E846E23AE852}" srcId="{7758CC39-96E4-D24C-A820-84BEF70841E8}" destId="{C8B5D318-3A20-C44C-BBC2-6BF10B236D0E}" srcOrd="0" destOrd="0" parTransId="{4B039D5C-DE6D-E14F-8AF8-0A78F07FB678}" sibTransId="{DA8BE585-AF73-BD49-B540-8D493675D2C9}"/>
    <dgm:cxn modelId="{AF2FF98D-ABD6-FA43-A828-7CF9621EFEC4}" srcId="{C9C21578-0DDE-704B-9457-00C9F201D795}" destId="{684FFAFE-3A28-EB49-905C-15F96F7A2753}" srcOrd="0" destOrd="0" parTransId="{DF2A3614-E8A8-5343-A0F7-5773141D024D}" sibTransId="{19996482-AF6F-1D45-B2A5-1327075132E2}"/>
    <dgm:cxn modelId="{7211C7BD-8B54-EC43-8A71-23471DD40E74}" srcId="{A930584D-E818-D346-A7E9-A0ED0B72A51E}" destId="{0F10491A-9BC1-5F49-BDC3-27DE6E07520E}" srcOrd="0" destOrd="0" parTransId="{0596BEBA-9E54-5048-BC84-87E4F8C0AB27}" sibTransId="{D9484E14-D44C-5042-9D26-98E2F0B2C2C1}"/>
    <dgm:cxn modelId="{D89EE00A-6134-944E-B4D5-5B469B80779D}" type="presOf" srcId="{77519ADB-6C46-2447-8508-CB831F8A24E1}" destId="{C76A77C5-E699-024F-96DD-035FD1D923B4}" srcOrd="0" destOrd="0" presId="urn:microsoft.com/office/officeart/2005/8/layout/orgChart1"/>
    <dgm:cxn modelId="{9AD502AA-499C-0844-B257-55D04F20E3B0}" srcId="{7758CC39-96E4-D24C-A820-84BEF70841E8}" destId="{6912609A-6F92-D242-ABC5-BDCEFFCA3EEB}" srcOrd="1" destOrd="0" parTransId="{BAD6174F-030B-1D43-9722-6C5C32848E95}" sibTransId="{917450AE-8BFA-7B40-AE3A-A2E93410F182}"/>
    <dgm:cxn modelId="{4C844D1A-95A1-ED4B-80C6-E148B228D5DE}" type="presOf" srcId="{684FFAFE-3A28-EB49-905C-15F96F7A2753}" destId="{4E9C9F7F-C835-0B48-AFFC-EBC5C8462406}" srcOrd="0" destOrd="0" presId="urn:microsoft.com/office/officeart/2005/8/layout/orgChart1"/>
    <dgm:cxn modelId="{88C24D2F-755F-0843-8B8D-0568BE461372}" type="presOf" srcId="{C9C21578-0DDE-704B-9457-00C9F201D795}" destId="{01747ED1-A331-5C47-82B7-70B381D35233}" srcOrd="1" destOrd="0" presId="urn:microsoft.com/office/officeart/2005/8/layout/orgChart1"/>
    <dgm:cxn modelId="{263D7684-A8DD-1A45-BE0C-ABCF73BBB1D2}" srcId="{380A036C-19A0-E040-BABC-B2859DF8B119}" destId="{22F01F9F-8813-DE41-9C33-C1D8F8260BA6}" srcOrd="0" destOrd="0" parTransId="{79C11905-D00D-634D-BA49-C2FDEA915343}" sibTransId="{6237189E-723D-EB47-B2E4-E90F2426FF34}"/>
    <dgm:cxn modelId="{0951A100-11B9-AD47-A6ED-DF616F0B6E7B}" type="presOf" srcId="{22F01F9F-8813-DE41-9C33-C1D8F8260BA6}" destId="{D12CED1C-B310-6E41-AEEE-1123FA06F482}" srcOrd="1" destOrd="0" presId="urn:microsoft.com/office/officeart/2005/8/layout/orgChart1"/>
    <dgm:cxn modelId="{8F804144-2585-8742-A062-5F7CE5367F24}" type="presOf" srcId="{22F01F9F-8813-DE41-9C33-C1D8F8260BA6}" destId="{01A34751-951E-3F45-9152-6D78D541F9EB}" srcOrd="0" destOrd="0" presId="urn:microsoft.com/office/officeart/2005/8/layout/orgChart1"/>
    <dgm:cxn modelId="{FBC5B3EA-0A69-8F4B-8A7E-4742162662C8}" type="presOf" srcId="{6912609A-6F92-D242-ABC5-BDCEFFCA3EEB}" destId="{782FC54A-EDE4-C143-A081-A7EA4B537923}" srcOrd="1" destOrd="0" presId="urn:microsoft.com/office/officeart/2005/8/layout/orgChart1"/>
    <dgm:cxn modelId="{5778FEDF-CDAC-724D-9126-4D81B84C5DC5}" srcId="{5B1C212B-884E-DB4C-962A-05A0EA0507D4}" destId="{7758CC39-96E4-D24C-A820-84BEF70841E8}" srcOrd="1" destOrd="0" parTransId="{D90311AC-9F50-FF42-817A-51EE71112621}" sibTransId="{40719605-278B-5844-83DE-1180EEB05297}"/>
    <dgm:cxn modelId="{B2AD7ABB-9E6E-2E4A-B3CF-157175842364}" type="presOf" srcId="{5E5DE6AE-A1DB-2046-BAB9-26047461E9ED}" destId="{A7201E77-2F3F-5F4F-B43E-C4A53A6A72A7}" srcOrd="0" destOrd="0" presId="urn:microsoft.com/office/officeart/2005/8/layout/orgChart1"/>
    <dgm:cxn modelId="{F2F888AB-86B8-464F-8359-1CB5962AFDB0}" type="presOf" srcId="{C8B5D318-3A20-C44C-BBC2-6BF10B236D0E}" destId="{912C67EC-E80F-944A-AF16-06305A9379A7}" srcOrd="1" destOrd="0" presId="urn:microsoft.com/office/officeart/2005/8/layout/orgChart1"/>
    <dgm:cxn modelId="{B53202BC-02DA-E041-B851-4F568FD1D2B8}" type="presOf" srcId="{0F10491A-9BC1-5F49-BDC3-27DE6E07520E}" destId="{4176B6DD-A710-8B49-9E2A-D269F6648CB8}" srcOrd="1" destOrd="0" presId="urn:microsoft.com/office/officeart/2005/8/layout/orgChart1"/>
    <dgm:cxn modelId="{8CDCDF33-7811-B14A-8EE8-57BA008BF911}" type="presOf" srcId="{0D74FA8A-0464-EC4E-8609-8172E3B6A3C7}" destId="{C43CC0E1-D8DC-F541-BA08-3593F3BA5CCE}" srcOrd="1" destOrd="0" presId="urn:microsoft.com/office/officeart/2005/8/layout/orgChart1"/>
    <dgm:cxn modelId="{8AC87B01-DAD0-3B45-B9F5-AAEA8E23D23D}" srcId="{AAA59BB4-BCE2-F74E-943A-1612F798DF8C}" destId="{380A036C-19A0-E040-BABC-B2859DF8B119}" srcOrd="0" destOrd="0" parTransId="{A963D100-A0A1-3244-9DB0-35148CD897A1}" sibTransId="{AC770747-10F6-7A43-8DE2-6818E7368E80}"/>
    <dgm:cxn modelId="{233C1B84-0BFB-B247-8E53-8CDBA73C1E53}" type="presOf" srcId="{AAA59BB4-BCE2-F74E-943A-1612F798DF8C}" destId="{BB6C3D9D-2EB8-6E41-8F19-B6D3ECEAC109}" srcOrd="0" destOrd="0" presId="urn:microsoft.com/office/officeart/2005/8/layout/orgChart1"/>
    <dgm:cxn modelId="{14979107-18A2-C74E-B973-F778AFD7BE40}" srcId="{668F1DD3-8561-9B41-8FF4-D938A5525CBA}" destId="{5B1C212B-884E-DB4C-962A-05A0EA0507D4}" srcOrd="0" destOrd="0" parTransId="{648823A3-7780-8849-84AA-FBC044357F45}" sibTransId="{FE4B0413-CE05-FE45-BDAC-0685E12DEC3F}"/>
    <dgm:cxn modelId="{AD7F97EB-0F94-364B-8500-67F8D582B79D}" type="presOf" srcId="{684FFAFE-3A28-EB49-905C-15F96F7A2753}" destId="{9B248D8C-A59E-0743-9551-210AAF8AC898}" srcOrd="1" destOrd="0" presId="urn:microsoft.com/office/officeart/2005/8/layout/orgChart1"/>
    <dgm:cxn modelId="{92D05635-01DF-204B-B3DA-7406D11F7462}" type="presOf" srcId="{668F1DD3-8561-9B41-8FF4-D938A5525CBA}" destId="{752EA991-C754-1240-9D4E-FB49A55D6C01}" srcOrd="0" destOrd="0" presId="urn:microsoft.com/office/officeart/2005/8/layout/orgChart1"/>
    <dgm:cxn modelId="{B053C087-7C62-8746-9354-073AD014DC97}" type="presParOf" srcId="{752EA991-C754-1240-9D4E-FB49A55D6C01}" destId="{A6EF0947-5BBB-964D-87EF-07A7F9A4C38F}" srcOrd="0" destOrd="0" presId="urn:microsoft.com/office/officeart/2005/8/layout/orgChart1"/>
    <dgm:cxn modelId="{F4B26E45-2F6F-0E49-B446-59D4A64220C0}" type="presParOf" srcId="{A6EF0947-5BBB-964D-87EF-07A7F9A4C38F}" destId="{D01D0AC6-B266-9641-B680-EE5274887AE0}" srcOrd="0" destOrd="0" presId="urn:microsoft.com/office/officeart/2005/8/layout/orgChart1"/>
    <dgm:cxn modelId="{88AFECE5-5BB6-C546-840F-F83AA0ED4AE2}" type="presParOf" srcId="{D01D0AC6-B266-9641-B680-EE5274887AE0}" destId="{06DAA382-EB01-7E43-8B3D-4C48176E07E9}" srcOrd="0" destOrd="0" presId="urn:microsoft.com/office/officeart/2005/8/layout/orgChart1"/>
    <dgm:cxn modelId="{3EC67C54-C959-F543-84CF-A8B393AD8304}" type="presParOf" srcId="{D01D0AC6-B266-9641-B680-EE5274887AE0}" destId="{3920B3A9-4FA5-B741-AE8E-4E9CA3796A81}" srcOrd="1" destOrd="0" presId="urn:microsoft.com/office/officeart/2005/8/layout/orgChart1"/>
    <dgm:cxn modelId="{4CCB699D-3273-DE4A-B2EE-69424AA2A3FB}" type="presParOf" srcId="{A6EF0947-5BBB-964D-87EF-07A7F9A4C38F}" destId="{26E85B70-C920-1746-B497-26A3D888E642}" srcOrd="1" destOrd="0" presId="urn:microsoft.com/office/officeart/2005/8/layout/orgChart1"/>
    <dgm:cxn modelId="{EE1AA448-D8A2-2744-9325-410D8877819D}" type="presParOf" srcId="{26E85B70-C920-1746-B497-26A3D888E642}" destId="{EFCE21B5-2010-3F4B-8A6A-D0F70428635D}" srcOrd="0" destOrd="0" presId="urn:microsoft.com/office/officeart/2005/8/layout/orgChart1"/>
    <dgm:cxn modelId="{1D45D448-E4A5-9E4E-BAA8-C8AE0BDB872E}" type="presParOf" srcId="{26E85B70-C920-1746-B497-26A3D888E642}" destId="{D3E87FA9-F5A8-CD4D-A80A-04D27B559B3F}" srcOrd="1" destOrd="0" presId="urn:microsoft.com/office/officeart/2005/8/layout/orgChart1"/>
    <dgm:cxn modelId="{6772C213-4DD5-754B-8573-26EE38F859BA}" type="presParOf" srcId="{D3E87FA9-F5A8-CD4D-A80A-04D27B559B3F}" destId="{A037E6D6-B08C-FC40-B473-9ED4B9A7C105}" srcOrd="0" destOrd="0" presId="urn:microsoft.com/office/officeart/2005/8/layout/orgChart1"/>
    <dgm:cxn modelId="{8F7C34F5-AF46-1B4B-82DD-D178BEC0B54E}" type="presParOf" srcId="{A037E6D6-B08C-FC40-B473-9ED4B9A7C105}" destId="{207E1785-2483-BF42-972D-6D5E0DFAA08A}" srcOrd="0" destOrd="0" presId="urn:microsoft.com/office/officeart/2005/8/layout/orgChart1"/>
    <dgm:cxn modelId="{E42CC921-CB6A-4D49-BB7D-F015062258C4}" type="presParOf" srcId="{A037E6D6-B08C-FC40-B473-9ED4B9A7C105}" destId="{D032C8D8-44FB-4945-8EA0-328C4A1675B0}" srcOrd="1" destOrd="0" presId="urn:microsoft.com/office/officeart/2005/8/layout/orgChart1"/>
    <dgm:cxn modelId="{F7F55CFF-3F15-234D-A6DA-DE627A0BAE71}" type="presParOf" srcId="{D3E87FA9-F5A8-CD4D-A80A-04D27B559B3F}" destId="{F235A63E-0CB6-EB43-B280-AE253CE3A41B}" srcOrd="1" destOrd="0" presId="urn:microsoft.com/office/officeart/2005/8/layout/orgChart1"/>
    <dgm:cxn modelId="{ACE598CA-4AF6-1A46-A940-5EFB3CDA35C5}" type="presParOf" srcId="{F235A63E-0CB6-EB43-B280-AE253CE3A41B}" destId="{4F83F150-73D5-5F45-B56B-3F8D90D631B2}" srcOrd="0" destOrd="0" presId="urn:microsoft.com/office/officeart/2005/8/layout/orgChart1"/>
    <dgm:cxn modelId="{FBF5205F-6045-5940-B1A0-75D5BC036450}" type="presParOf" srcId="{F235A63E-0CB6-EB43-B280-AE253CE3A41B}" destId="{F31AAE29-B911-0A49-BCD4-382DBB31F2A3}" srcOrd="1" destOrd="0" presId="urn:microsoft.com/office/officeart/2005/8/layout/orgChart1"/>
    <dgm:cxn modelId="{410315EA-402F-3E45-AF29-BF451DF0ED16}" type="presParOf" srcId="{F31AAE29-B911-0A49-BCD4-382DBB31F2A3}" destId="{E2D13203-D729-344F-BF1B-20BE041C968C}" srcOrd="0" destOrd="0" presId="urn:microsoft.com/office/officeart/2005/8/layout/orgChart1"/>
    <dgm:cxn modelId="{AE79244A-8445-EC4E-9838-1AEE21D85095}" type="presParOf" srcId="{E2D13203-D729-344F-BF1B-20BE041C968C}" destId="{BB6C3D9D-2EB8-6E41-8F19-B6D3ECEAC109}" srcOrd="0" destOrd="0" presId="urn:microsoft.com/office/officeart/2005/8/layout/orgChart1"/>
    <dgm:cxn modelId="{1AFCC563-CA52-6844-85F8-447127CCD46E}" type="presParOf" srcId="{E2D13203-D729-344F-BF1B-20BE041C968C}" destId="{5B90FCC8-C456-094E-AE00-877BB501298D}" srcOrd="1" destOrd="0" presId="urn:microsoft.com/office/officeart/2005/8/layout/orgChart1"/>
    <dgm:cxn modelId="{F226DDB0-A64A-994B-9F16-727E9A367B11}" type="presParOf" srcId="{F31AAE29-B911-0A49-BCD4-382DBB31F2A3}" destId="{902DB46D-BA69-2E49-BE12-B34EFBD730D2}" srcOrd="1" destOrd="0" presId="urn:microsoft.com/office/officeart/2005/8/layout/orgChart1"/>
    <dgm:cxn modelId="{29EB0895-9898-4240-96DE-BB0A6820DE86}" type="presParOf" srcId="{902DB46D-BA69-2E49-BE12-B34EFBD730D2}" destId="{DFBA0357-5578-2042-BA10-BFE9AA43E5C5}" srcOrd="0" destOrd="0" presId="urn:microsoft.com/office/officeart/2005/8/layout/orgChart1"/>
    <dgm:cxn modelId="{3A4560D9-CB14-7E4F-BFA3-DF999EE70DA4}" type="presParOf" srcId="{902DB46D-BA69-2E49-BE12-B34EFBD730D2}" destId="{36C933F4-C45C-2F40-9EC2-BFE70C71912A}" srcOrd="1" destOrd="0" presId="urn:microsoft.com/office/officeart/2005/8/layout/orgChart1"/>
    <dgm:cxn modelId="{6C40E893-1587-FE4C-BB36-A7A282ADF2C7}" type="presParOf" srcId="{36C933F4-C45C-2F40-9EC2-BFE70C71912A}" destId="{3C12DEBF-EA82-D344-B617-12912B44BB6B}" srcOrd="0" destOrd="0" presId="urn:microsoft.com/office/officeart/2005/8/layout/orgChart1"/>
    <dgm:cxn modelId="{F4AEA032-65FB-A442-BC06-1C4B586CF1F2}" type="presParOf" srcId="{3C12DEBF-EA82-D344-B617-12912B44BB6B}" destId="{4B147EA3-8425-8344-95EF-A2927F05D31C}" srcOrd="0" destOrd="0" presId="urn:microsoft.com/office/officeart/2005/8/layout/orgChart1"/>
    <dgm:cxn modelId="{3728055F-A61D-1948-A182-E32E34175DA3}" type="presParOf" srcId="{3C12DEBF-EA82-D344-B617-12912B44BB6B}" destId="{60D18E86-4BD7-ED47-B7BD-C3E657D2ED23}" srcOrd="1" destOrd="0" presId="urn:microsoft.com/office/officeart/2005/8/layout/orgChart1"/>
    <dgm:cxn modelId="{72BC85BE-EBCA-9A45-BF7D-86F75FB46200}" type="presParOf" srcId="{36C933F4-C45C-2F40-9EC2-BFE70C71912A}" destId="{95F1FE6F-43D2-AE4E-B56A-EEB22923BB6F}" srcOrd="1" destOrd="0" presId="urn:microsoft.com/office/officeart/2005/8/layout/orgChart1"/>
    <dgm:cxn modelId="{110BFF94-4ED3-4B4F-B0CF-103F99F8E647}" type="presParOf" srcId="{95F1FE6F-43D2-AE4E-B56A-EEB22923BB6F}" destId="{2C3692AC-D096-A248-8183-5DC68D1DDC8B}" srcOrd="0" destOrd="0" presId="urn:microsoft.com/office/officeart/2005/8/layout/orgChart1"/>
    <dgm:cxn modelId="{69C593F7-ED9D-BA41-8687-8B5845AC3716}" type="presParOf" srcId="{95F1FE6F-43D2-AE4E-B56A-EEB22923BB6F}" destId="{571B9884-04FB-E448-984B-FA6A8AEAEACE}" srcOrd="1" destOrd="0" presId="urn:microsoft.com/office/officeart/2005/8/layout/orgChart1"/>
    <dgm:cxn modelId="{52F8C7AD-68FA-FF42-AC3F-4E1950EACAC6}" type="presParOf" srcId="{571B9884-04FB-E448-984B-FA6A8AEAEACE}" destId="{297B3B55-398C-F24B-B6B5-F02B5357BBE4}" srcOrd="0" destOrd="0" presId="urn:microsoft.com/office/officeart/2005/8/layout/orgChart1"/>
    <dgm:cxn modelId="{536EEF3A-5145-8A4E-8661-954F8EC71C9B}" type="presParOf" srcId="{297B3B55-398C-F24B-B6B5-F02B5357BBE4}" destId="{01A34751-951E-3F45-9152-6D78D541F9EB}" srcOrd="0" destOrd="0" presId="urn:microsoft.com/office/officeart/2005/8/layout/orgChart1"/>
    <dgm:cxn modelId="{C1D34A1D-9218-3442-99F7-3E41319F6948}" type="presParOf" srcId="{297B3B55-398C-F24B-B6B5-F02B5357BBE4}" destId="{D12CED1C-B310-6E41-AEEE-1123FA06F482}" srcOrd="1" destOrd="0" presId="urn:microsoft.com/office/officeart/2005/8/layout/orgChart1"/>
    <dgm:cxn modelId="{51C2D3F1-D330-314A-9E5D-F5385B14C24F}" type="presParOf" srcId="{571B9884-04FB-E448-984B-FA6A8AEAEACE}" destId="{4476DC9E-3438-5341-873D-B2F9CFF12DEC}" srcOrd="1" destOrd="0" presId="urn:microsoft.com/office/officeart/2005/8/layout/orgChart1"/>
    <dgm:cxn modelId="{99A95897-2D8E-7847-932A-CDF9DDB43038}" type="presParOf" srcId="{571B9884-04FB-E448-984B-FA6A8AEAEACE}" destId="{89C28FC7-62E0-EF42-A9D5-DDC041251F6D}" srcOrd="2" destOrd="0" presId="urn:microsoft.com/office/officeart/2005/8/layout/orgChart1"/>
    <dgm:cxn modelId="{8EDF353C-553D-114B-95B3-8CB7F9E45501}" type="presParOf" srcId="{36C933F4-C45C-2F40-9EC2-BFE70C71912A}" destId="{17D10D45-E8DB-4145-A229-7F40992FF167}" srcOrd="2" destOrd="0" presId="urn:microsoft.com/office/officeart/2005/8/layout/orgChart1"/>
    <dgm:cxn modelId="{4AFBEF77-53EF-FF4E-BE8A-3BBECB69B49D}" type="presParOf" srcId="{902DB46D-BA69-2E49-BE12-B34EFBD730D2}" destId="{077AA441-B535-964F-91BB-65FC9FD8ADC2}" srcOrd="2" destOrd="0" presId="urn:microsoft.com/office/officeart/2005/8/layout/orgChart1"/>
    <dgm:cxn modelId="{88FBDF10-097C-FF4C-9BF9-D3BD1AD904F9}" type="presParOf" srcId="{902DB46D-BA69-2E49-BE12-B34EFBD730D2}" destId="{8CC6146F-5B27-4449-A81D-9BF577083473}" srcOrd="3" destOrd="0" presId="urn:microsoft.com/office/officeart/2005/8/layout/orgChart1"/>
    <dgm:cxn modelId="{BC40EB10-6958-F146-919C-2BFFB0261E43}" type="presParOf" srcId="{8CC6146F-5B27-4449-A81D-9BF577083473}" destId="{35F5EF9B-51C5-524E-BE75-4A90C7B3255D}" srcOrd="0" destOrd="0" presId="urn:microsoft.com/office/officeart/2005/8/layout/orgChart1"/>
    <dgm:cxn modelId="{1E84527E-C6AA-7442-90A7-64FAB34B0A50}" type="presParOf" srcId="{35F5EF9B-51C5-524E-BE75-4A90C7B3255D}" destId="{859024A2-A9A5-CD45-AF94-7171E4852873}" srcOrd="0" destOrd="0" presId="urn:microsoft.com/office/officeart/2005/8/layout/orgChart1"/>
    <dgm:cxn modelId="{996FBA8D-71FC-5943-BC28-1AFEE456B1D7}" type="presParOf" srcId="{35F5EF9B-51C5-524E-BE75-4A90C7B3255D}" destId="{17C18DAF-71A4-1740-97EC-03EF3B1124E7}" srcOrd="1" destOrd="0" presId="urn:microsoft.com/office/officeart/2005/8/layout/orgChart1"/>
    <dgm:cxn modelId="{AA283B3A-9487-FC4C-B9BB-C54F9FCC8091}" type="presParOf" srcId="{8CC6146F-5B27-4449-A81D-9BF577083473}" destId="{3C7558AD-D076-D149-91DC-7DCCBA670AF1}" srcOrd="1" destOrd="0" presId="urn:microsoft.com/office/officeart/2005/8/layout/orgChart1"/>
    <dgm:cxn modelId="{978654BA-FFC5-B549-B586-4CFEBFA1E6A5}" type="presParOf" srcId="{3C7558AD-D076-D149-91DC-7DCCBA670AF1}" destId="{63D3B539-34B4-DD47-9B06-7846B396CDD7}" srcOrd="0" destOrd="0" presId="urn:microsoft.com/office/officeart/2005/8/layout/orgChart1"/>
    <dgm:cxn modelId="{28C0D590-0AF1-9B48-A027-64F733F16AA2}" type="presParOf" srcId="{3C7558AD-D076-D149-91DC-7DCCBA670AF1}" destId="{AEF50EF7-FA84-F646-B615-76C917DCD4B3}" srcOrd="1" destOrd="0" presId="urn:microsoft.com/office/officeart/2005/8/layout/orgChart1"/>
    <dgm:cxn modelId="{D400AA60-127E-CC4C-AFA1-D856F329A95F}" type="presParOf" srcId="{AEF50EF7-FA84-F646-B615-76C917DCD4B3}" destId="{C3EA28BC-DD86-5D4F-A187-80989CDAF74D}" srcOrd="0" destOrd="0" presId="urn:microsoft.com/office/officeart/2005/8/layout/orgChart1"/>
    <dgm:cxn modelId="{5F40B3CE-122B-0A4D-8B13-6D03E61BE374}" type="presParOf" srcId="{C3EA28BC-DD86-5D4F-A187-80989CDAF74D}" destId="{6709FCB1-D86F-DB4D-89BC-54D67D4DA3C6}" srcOrd="0" destOrd="0" presId="urn:microsoft.com/office/officeart/2005/8/layout/orgChart1"/>
    <dgm:cxn modelId="{FD330219-4EC5-A847-A094-0F0A9AE0F48C}" type="presParOf" srcId="{C3EA28BC-DD86-5D4F-A187-80989CDAF74D}" destId="{4176B6DD-A710-8B49-9E2A-D269F6648CB8}" srcOrd="1" destOrd="0" presId="urn:microsoft.com/office/officeart/2005/8/layout/orgChart1"/>
    <dgm:cxn modelId="{B455AF4E-C655-2347-9290-9FF2E49BA6F7}" type="presParOf" srcId="{AEF50EF7-FA84-F646-B615-76C917DCD4B3}" destId="{520307D7-FCE3-B24B-94A0-C2ECFB2F6556}" srcOrd="1" destOrd="0" presId="urn:microsoft.com/office/officeart/2005/8/layout/orgChart1"/>
    <dgm:cxn modelId="{6BD1DF61-8623-6947-A3D9-46D8F3AB0360}" type="presParOf" srcId="{AEF50EF7-FA84-F646-B615-76C917DCD4B3}" destId="{AFC7787C-12A5-414B-A2F4-5F4D4B776910}" srcOrd="2" destOrd="0" presId="urn:microsoft.com/office/officeart/2005/8/layout/orgChart1"/>
    <dgm:cxn modelId="{FA3C91E7-C6D7-8B4E-8A34-27C55CBBB3F7}" type="presParOf" srcId="{8CC6146F-5B27-4449-A81D-9BF577083473}" destId="{B6634157-1295-9D47-B2F8-D811DEFA8163}" srcOrd="2" destOrd="0" presId="urn:microsoft.com/office/officeart/2005/8/layout/orgChart1"/>
    <dgm:cxn modelId="{7C3C89F7-AE04-1E41-AC09-990266DACAE3}" type="presParOf" srcId="{F31AAE29-B911-0A49-BCD4-382DBB31F2A3}" destId="{6ED49B2A-900C-9840-A47F-CD9A215F412C}" srcOrd="2" destOrd="0" presId="urn:microsoft.com/office/officeart/2005/8/layout/orgChart1"/>
    <dgm:cxn modelId="{383B112C-E0F5-5148-A156-0D9269783251}" type="presParOf" srcId="{F235A63E-0CB6-EB43-B280-AE253CE3A41B}" destId="{B98B7FE0-B078-844E-881A-57CD85786CA5}" srcOrd="2" destOrd="0" presId="urn:microsoft.com/office/officeart/2005/8/layout/orgChart1"/>
    <dgm:cxn modelId="{224EBD38-330C-0E48-A109-1E0B91F4F77F}" type="presParOf" srcId="{F235A63E-0CB6-EB43-B280-AE253CE3A41B}" destId="{8F687EF7-C592-2445-9067-8FB0044BAEE6}" srcOrd="3" destOrd="0" presId="urn:microsoft.com/office/officeart/2005/8/layout/orgChart1"/>
    <dgm:cxn modelId="{9CFF75D8-DA91-2E42-88CA-ED7346A1CEF1}" type="presParOf" srcId="{8F687EF7-C592-2445-9067-8FB0044BAEE6}" destId="{F14F5811-D681-DC49-8E46-8A404D976E44}" srcOrd="0" destOrd="0" presId="urn:microsoft.com/office/officeart/2005/8/layout/orgChart1"/>
    <dgm:cxn modelId="{11523218-98C8-E84F-804B-8CF13E1F290D}" type="presParOf" srcId="{F14F5811-D681-DC49-8E46-8A404D976E44}" destId="{16727784-AAF7-7642-852D-294ED5D7C358}" srcOrd="0" destOrd="0" presId="urn:microsoft.com/office/officeart/2005/8/layout/orgChart1"/>
    <dgm:cxn modelId="{79A56D3D-E689-8644-8EFC-0FE2B5671A7E}" type="presParOf" srcId="{F14F5811-D681-DC49-8E46-8A404D976E44}" destId="{01747ED1-A331-5C47-82B7-70B381D35233}" srcOrd="1" destOrd="0" presId="urn:microsoft.com/office/officeart/2005/8/layout/orgChart1"/>
    <dgm:cxn modelId="{1D14D26D-9D6C-DC42-A6CA-5A2A8AA45005}" type="presParOf" srcId="{8F687EF7-C592-2445-9067-8FB0044BAEE6}" destId="{02B3535A-DC53-3749-AA4B-9A105A283528}" srcOrd="1" destOrd="0" presId="urn:microsoft.com/office/officeart/2005/8/layout/orgChart1"/>
    <dgm:cxn modelId="{4664B9E1-88DC-8844-B4A2-BDBD6B0340A8}" type="presParOf" srcId="{02B3535A-DC53-3749-AA4B-9A105A283528}" destId="{67E286B1-4A52-2647-9CA5-827E850A0BDA}" srcOrd="0" destOrd="0" presId="urn:microsoft.com/office/officeart/2005/8/layout/orgChart1"/>
    <dgm:cxn modelId="{F0CED8D6-B59D-F64C-8D7D-FF932EF66FD8}" type="presParOf" srcId="{02B3535A-DC53-3749-AA4B-9A105A283528}" destId="{69B3BC79-DCFE-6149-B355-ADE4E2F0363D}" srcOrd="1" destOrd="0" presId="urn:microsoft.com/office/officeart/2005/8/layout/orgChart1"/>
    <dgm:cxn modelId="{CA94852B-8A10-0F41-9811-6B5B80FF384E}" type="presParOf" srcId="{69B3BC79-DCFE-6149-B355-ADE4E2F0363D}" destId="{0FB47ED0-5211-2145-8B4E-8A7A00D26282}" srcOrd="0" destOrd="0" presId="urn:microsoft.com/office/officeart/2005/8/layout/orgChart1"/>
    <dgm:cxn modelId="{E7E905D4-F3A2-9041-BCFE-FBDFC9EFD5C3}" type="presParOf" srcId="{0FB47ED0-5211-2145-8B4E-8A7A00D26282}" destId="{4E9C9F7F-C835-0B48-AFFC-EBC5C8462406}" srcOrd="0" destOrd="0" presId="urn:microsoft.com/office/officeart/2005/8/layout/orgChart1"/>
    <dgm:cxn modelId="{1C36D9DC-5A5D-CF42-8069-550F5744A80E}" type="presParOf" srcId="{0FB47ED0-5211-2145-8B4E-8A7A00D26282}" destId="{9B248D8C-A59E-0743-9551-210AAF8AC898}" srcOrd="1" destOrd="0" presId="urn:microsoft.com/office/officeart/2005/8/layout/orgChart1"/>
    <dgm:cxn modelId="{8E9060B4-A7EA-B24F-B716-4B11E98FF2F7}" type="presParOf" srcId="{69B3BC79-DCFE-6149-B355-ADE4E2F0363D}" destId="{8112FE1B-9D43-B045-A232-01E65DB75850}" srcOrd="1" destOrd="0" presId="urn:microsoft.com/office/officeart/2005/8/layout/orgChart1"/>
    <dgm:cxn modelId="{A6D302F5-C403-D746-B521-EDD911D89FC9}" type="presParOf" srcId="{8112FE1B-9D43-B045-A232-01E65DB75850}" destId="{304C00CB-5081-D94A-B76E-35C0F8E19FB5}" srcOrd="0" destOrd="0" presId="urn:microsoft.com/office/officeart/2005/8/layout/orgChart1"/>
    <dgm:cxn modelId="{0FABE4AE-465C-5A42-9908-DAC9B30949E8}" type="presParOf" srcId="{8112FE1B-9D43-B045-A232-01E65DB75850}" destId="{2DBECAE2-05DB-014A-B79F-9D1776CC785F}" srcOrd="1" destOrd="0" presId="urn:microsoft.com/office/officeart/2005/8/layout/orgChart1"/>
    <dgm:cxn modelId="{A792F88E-7487-B147-9694-0A59BF548E06}" type="presParOf" srcId="{2DBECAE2-05DB-014A-B79F-9D1776CC785F}" destId="{B5C53F4E-CBC2-4B49-94B9-323420DDFB83}" srcOrd="0" destOrd="0" presId="urn:microsoft.com/office/officeart/2005/8/layout/orgChart1"/>
    <dgm:cxn modelId="{CFA7D7F2-154A-3F48-B5BE-051499B3F0B6}" type="presParOf" srcId="{B5C53F4E-CBC2-4B49-94B9-323420DDFB83}" destId="{EA614013-AC6C-5A4B-9519-971B98A3F8DF}" srcOrd="0" destOrd="0" presId="urn:microsoft.com/office/officeart/2005/8/layout/orgChart1"/>
    <dgm:cxn modelId="{4C7D3B3E-9376-F848-A314-D0E437437333}" type="presParOf" srcId="{B5C53F4E-CBC2-4B49-94B9-323420DDFB83}" destId="{9E9D52F1-EBE0-0A46-9574-7CCD635BED02}" srcOrd="1" destOrd="0" presId="urn:microsoft.com/office/officeart/2005/8/layout/orgChart1"/>
    <dgm:cxn modelId="{4B8941A3-2DD0-3942-95BB-EEA050E41AD1}" type="presParOf" srcId="{2DBECAE2-05DB-014A-B79F-9D1776CC785F}" destId="{0A095DC7-9C83-9846-9311-7247F008F5B3}" srcOrd="1" destOrd="0" presId="urn:microsoft.com/office/officeart/2005/8/layout/orgChart1"/>
    <dgm:cxn modelId="{BAC687F1-AF37-0343-A96D-9A9E8F1ECBE0}" type="presParOf" srcId="{2DBECAE2-05DB-014A-B79F-9D1776CC785F}" destId="{144DF4FB-38AA-B24B-B4BC-64C04C01E218}" srcOrd="2" destOrd="0" presId="urn:microsoft.com/office/officeart/2005/8/layout/orgChart1"/>
    <dgm:cxn modelId="{DD718B3F-C003-A644-8A28-DF44E52DF3FE}" type="presParOf" srcId="{69B3BC79-DCFE-6149-B355-ADE4E2F0363D}" destId="{B3584255-E576-324F-85D8-3DA710262E4A}" srcOrd="2" destOrd="0" presId="urn:microsoft.com/office/officeart/2005/8/layout/orgChart1"/>
    <dgm:cxn modelId="{0156378C-06EA-B14C-859A-507A554E2BA9}" type="presParOf" srcId="{8F687EF7-C592-2445-9067-8FB0044BAEE6}" destId="{80E970E3-F980-6B4D-952A-E93F214894B7}" srcOrd="2" destOrd="0" presId="urn:microsoft.com/office/officeart/2005/8/layout/orgChart1"/>
    <dgm:cxn modelId="{C0771649-6DB4-6449-952E-1209DFD36C97}" type="presParOf" srcId="{D3E87FA9-F5A8-CD4D-A80A-04D27B559B3F}" destId="{14119A0C-3304-504F-8639-22BFDD613A2B}" srcOrd="2" destOrd="0" presId="urn:microsoft.com/office/officeart/2005/8/layout/orgChart1"/>
    <dgm:cxn modelId="{E00921E7-B541-D745-9542-97A3A9B74BDA}" type="presParOf" srcId="{26E85B70-C920-1746-B497-26A3D888E642}" destId="{D7FE4C77-E425-1B46-BF42-F994F01B6FE1}" srcOrd="2" destOrd="0" presId="urn:microsoft.com/office/officeart/2005/8/layout/orgChart1"/>
    <dgm:cxn modelId="{8B4CFB87-A1BB-0848-8520-DC3ED142EB6D}" type="presParOf" srcId="{26E85B70-C920-1746-B497-26A3D888E642}" destId="{F942F27E-0C32-564E-B370-E652E271EBB5}" srcOrd="3" destOrd="0" presId="urn:microsoft.com/office/officeart/2005/8/layout/orgChart1"/>
    <dgm:cxn modelId="{CA702B49-16BE-CE48-8726-F6B007D4241A}" type="presParOf" srcId="{F942F27E-0C32-564E-B370-E652E271EBB5}" destId="{09C97DF8-BA24-8C48-90C9-B4DD326C5003}" srcOrd="0" destOrd="0" presId="urn:microsoft.com/office/officeart/2005/8/layout/orgChart1"/>
    <dgm:cxn modelId="{296443C6-8181-3840-ACA3-4C81AD3DB16B}" type="presParOf" srcId="{09C97DF8-BA24-8C48-90C9-B4DD326C5003}" destId="{31C7F73E-E7B0-734B-967A-126C13EF593C}" srcOrd="0" destOrd="0" presId="urn:microsoft.com/office/officeart/2005/8/layout/orgChart1"/>
    <dgm:cxn modelId="{62645BC4-B98D-D546-AB38-2F80C26A609B}" type="presParOf" srcId="{09C97DF8-BA24-8C48-90C9-B4DD326C5003}" destId="{24A7CAAA-B3B1-2444-8354-8E11F1E85A78}" srcOrd="1" destOrd="0" presId="urn:microsoft.com/office/officeart/2005/8/layout/orgChart1"/>
    <dgm:cxn modelId="{E7788C62-8080-F14D-BEE2-40659B59D73D}" type="presParOf" srcId="{F942F27E-0C32-564E-B370-E652E271EBB5}" destId="{C9E9A676-BA6E-3C44-9C08-390725F5419F}" srcOrd="1" destOrd="0" presId="urn:microsoft.com/office/officeart/2005/8/layout/orgChart1"/>
    <dgm:cxn modelId="{75D02A62-6DA4-8A47-8782-46A38D61D81F}" type="presParOf" srcId="{C9E9A676-BA6E-3C44-9C08-390725F5419F}" destId="{A6722589-8271-994F-BD8B-E769BB78CB0C}" srcOrd="0" destOrd="0" presId="urn:microsoft.com/office/officeart/2005/8/layout/orgChart1"/>
    <dgm:cxn modelId="{AC7D422B-D61F-1E49-BF04-74E2FBA2216E}" type="presParOf" srcId="{C9E9A676-BA6E-3C44-9C08-390725F5419F}" destId="{F8793963-7125-9449-8E7D-F6BB1CB7A17C}" srcOrd="1" destOrd="0" presId="urn:microsoft.com/office/officeart/2005/8/layout/orgChart1"/>
    <dgm:cxn modelId="{534D6DAF-B651-7743-9E34-CB302C59827C}" type="presParOf" srcId="{F8793963-7125-9449-8E7D-F6BB1CB7A17C}" destId="{D7530A41-8FEA-7146-BD1A-7D62FB3DDB04}" srcOrd="0" destOrd="0" presId="urn:microsoft.com/office/officeart/2005/8/layout/orgChart1"/>
    <dgm:cxn modelId="{BA26978F-6682-9246-982E-3905937E6773}" type="presParOf" srcId="{D7530A41-8FEA-7146-BD1A-7D62FB3DDB04}" destId="{83F4D300-6836-9E47-9B70-B452DA6DA0EE}" srcOrd="0" destOrd="0" presId="urn:microsoft.com/office/officeart/2005/8/layout/orgChart1"/>
    <dgm:cxn modelId="{0B717AB2-D731-F74C-BBB4-A067A1862285}" type="presParOf" srcId="{D7530A41-8FEA-7146-BD1A-7D62FB3DDB04}" destId="{912C67EC-E80F-944A-AF16-06305A9379A7}" srcOrd="1" destOrd="0" presId="urn:microsoft.com/office/officeart/2005/8/layout/orgChart1"/>
    <dgm:cxn modelId="{39E17259-BAF4-3847-A634-CA1C8E1C037F}" type="presParOf" srcId="{F8793963-7125-9449-8E7D-F6BB1CB7A17C}" destId="{0BDFFF70-76BB-804F-952D-D5ED9C5351F1}" srcOrd="1" destOrd="0" presId="urn:microsoft.com/office/officeart/2005/8/layout/orgChart1"/>
    <dgm:cxn modelId="{C62ACA20-39D4-2F48-A1EF-CCF5F464F177}" type="presParOf" srcId="{0BDFFF70-76BB-804F-952D-D5ED9C5351F1}" destId="{1E63D9FC-EC24-FF42-ADB6-7BB45E6F16B0}" srcOrd="0" destOrd="0" presId="urn:microsoft.com/office/officeart/2005/8/layout/orgChart1"/>
    <dgm:cxn modelId="{AE3F8550-BBEC-1448-B958-AABD4023ED62}" type="presParOf" srcId="{0BDFFF70-76BB-804F-952D-D5ED9C5351F1}" destId="{272053E1-9C8F-D448-B5C9-F53E8F7F5BFE}" srcOrd="1" destOrd="0" presId="urn:microsoft.com/office/officeart/2005/8/layout/orgChart1"/>
    <dgm:cxn modelId="{97EC032C-1EFE-E040-A4B6-420F27628514}" type="presParOf" srcId="{272053E1-9C8F-D448-B5C9-F53E8F7F5BFE}" destId="{F8B92DF4-5679-3F4B-B8B7-EE3D96FD8B36}" srcOrd="0" destOrd="0" presId="urn:microsoft.com/office/officeart/2005/8/layout/orgChart1"/>
    <dgm:cxn modelId="{40003D3C-0BD7-F447-A8E7-E794351C247D}" type="presParOf" srcId="{F8B92DF4-5679-3F4B-B8B7-EE3D96FD8B36}" destId="{A7201E77-2F3F-5F4F-B43E-C4A53A6A72A7}" srcOrd="0" destOrd="0" presId="urn:microsoft.com/office/officeart/2005/8/layout/orgChart1"/>
    <dgm:cxn modelId="{91B471DA-1A3D-724B-8041-68EE4538D361}" type="presParOf" srcId="{F8B92DF4-5679-3F4B-B8B7-EE3D96FD8B36}" destId="{D6B76316-66D7-9446-A651-AD4ED2E0E062}" srcOrd="1" destOrd="0" presId="urn:microsoft.com/office/officeart/2005/8/layout/orgChart1"/>
    <dgm:cxn modelId="{E3070330-B965-2945-B0E9-068632C71B8B}" type="presParOf" srcId="{272053E1-9C8F-D448-B5C9-F53E8F7F5BFE}" destId="{A8E27E1D-DB2B-9D47-838A-058C3678360C}" srcOrd="1" destOrd="0" presId="urn:microsoft.com/office/officeart/2005/8/layout/orgChart1"/>
    <dgm:cxn modelId="{E4993564-5A34-A942-93E0-60FF843A969B}" type="presParOf" srcId="{A8E27E1D-DB2B-9D47-838A-058C3678360C}" destId="{70A2AE2B-A9F3-244B-A6C8-34E41D971C3B}" srcOrd="0" destOrd="0" presId="urn:microsoft.com/office/officeart/2005/8/layout/orgChart1"/>
    <dgm:cxn modelId="{8D742DF0-6D31-644B-A33D-159242DA10E7}" type="presParOf" srcId="{A8E27E1D-DB2B-9D47-838A-058C3678360C}" destId="{25FE8246-58C5-A149-9A6A-59BB30451C09}" srcOrd="1" destOrd="0" presId="urn:microsoft.com/office/officeart/2005/8/layout/orgChart1"/>
    <dgm:cxn modelId="{F291EA34-0BEB-184D-9266-15C612DC304B}" type="presParOf" srcId="{25FE8246-58C5-A149-9A6A-59BB30451C09}" destId="{E6742739-E11D-DF4E-B88A-EE50541C1B53}" srcOrd="0" destOrd="0" presId="urn:microsoft.com/office/officeart/2005/8/layout/orgChart1"/>
    <dgm:cxn modelId="{05F1286B-1838-404B-AD78-D1BA312A49A9}" type="presParOf" srcId="{E6742739-E11D-DF4E-B88A-EE50541C1B53}" destId="{0938F9E9-7887-BF45-BA0E-C16377D6D8BD}" srcOrd="0" destOrd="0" presId="urn:microsoft.com/office/officeart/2005/8/layout/orgChart1"/>
    <dgm:cxn modelId="{05A598DA-EF4C-1246-9563-2D6ACAEBD120}" type="presParOf" srcId="{E6742739-E11D-DF4E-B88A-EE50541C1B53}" destId="{9E8F76A5-785F-084C-BDE6-0685F85929CC}" srcOrd="1" destOrd="0" presId="urn:microsoft.com/office/officeart/2005/8/layout/orgChart1"/>
    <dgm:cxn modelId="{6A1FE18C-3855-F94E-BB55-89797937C6FF}" type="presParOf" srcId="{25FE8246-58C5-A149-9A6A-59BB30451C09}" destId="{B6DEDA29-F74D-2147-B711-69DB0480941A}" srcOrd="1" destOrd="0" presId="urn:microsoft.com/office/officeart/2005/8/layout/orgChart1"/>
    <dgm:cxn modelId="{FA059804-97AB-364B-858D-744C54D2A935}" type="presParOf" srcId="{25FE8246-58C5-A149-9A6A-59BB30451C09}" destId="{BE8FED25-CBC0-3C41-9295-BD07E9803E24}" srcOrd="2" destOrd="0" presId="urn:microsoft.com/office/officeart/2005/8/layout/orgChart1"/>
    <dgm:cxn modelId="{1E0A52D8-624F-1046-BEBE-970F4C66566B}" type="presParOf" srcId="{272053E1-9C8F-D448-B5C9-F53E8F7F5BFE}" destId="{A66B707E-15F5-6948-8ECD-D7FC2483C2C1}" srcOrd="2" destOrd="0" presId="urn:microsoft.com/office/officeart/2005/8/layout/orgChart1"/>
    <dgm:cxn modelId="{FF01EFFB-9BB2-2B4C-9E6F-85606A8B41A0}" type="presParOf" srcId="{F8793963-7125-9449-8E7D-F6BB1CB7A17C}" destId="{42D5CF81-006F-484E-8D85-99E952C5387E}" srcOrd="2" destOrd="0" presId="urn:microsoft.com/office/officeart/2005/8/layout/orgChart1"/>
    <dgm:cxn modelId="{BCCBC14D-4E13-4F41-9E69-32A698C0F158}" type="presParOf" srcId="{C9E9A676-BA6E-3C44-9C08-390725F5419F}" destId="{6FFD6CAE-AABE-C44F-BC14-D2375338D824}" srcOrd="2" destOrd="0" presId="urn:microsoft.com/office/officeart/2005/8/layout/orgChart1"/>
    <dgm:cxn modelId="{55F360F4-C253-404F-A0E9-2F96256F09A8}" type="presParOf" srcId="{C9E9A676-BA6E-3C44-9C08-390725F5419F}" destId="{21DDF476-5AAF-814A-861B-DD36569E28D6}" srcOrd="3" destOrd="0" presId="urn:microsoft.com/office/officeart/2005/8/layout/orgChart1"/>
    <dgm:cxn modelId="{C59C1823-3A3B-2541-B664-36754FB75154}" type="presParOf" srcId="{21DDF476-5AAF-814A-861B-DD36569E28D6}" destId="{F998E755-E44A-224C-8017-9FC42B2388DA}" srcOrd="0" destOrd="0" presId="urn:microsoft.com/office/officeart/2005/8/layout/orgChart1"/>
    <dgm:cxn modelId="{BA486BA6-10C6-F543-BADD-1403F0DA8707}" type="presParOf" srcId="{F998E755-E44A-224C-8017-9FC42B2388DA}" destId="{8CD0AB5D-1184-CC4D-A1FE-E0657590C65D}" srcOrd="0" destOrd="0" presId="urn:microsoft.com/office/officeart/2005/8/layout/orgChart1"/>
    <dgm:cxn modelId="{6D8C76C1-C020-A040-A948-B91EF3922954}" type="presParOf" srcId="{F998E755-E44A-224C-8017-9FC42B2388DA}" destId="{782FC54A-EDE4-C143-A081-A7EA4B537923}" srcOrd="1" destOrd="0" presId="urn:microsoft.com/office/officeart/2005/8/layout/orgChart1"/>
    <dgm:cxn modelId="{172850F8-A1AA-8C49-9AD3-E8950B0062AF}" type="presParOf" srcId="{21DDF476-5AAF-814A-861B-DD36569E28D6}" destId="{E3DF7A88-2052-C245-B503-17BBBB462606}" srcOrd="1" destOrd="0" presId="urn:microsoft.com/office/officeart/2005/8/layout/orgChart1"/>
    <dgm:cxn modelId="{1678D942-2D5F-434D-B838-E03309ABE2B3}" type="presParOf" srcId="{E3DF7A88-2052-C245-B503-17BBBB462606}" destId="{0D1B2CB6-974E-204E-82F7-A0FB9A654266}" srcOrd="0" destOrd="0" presId="urn:microsoft.com/office/officeart/2005/8/layout/orgChart1"/>
    <dgm:cxn modelId="{D4ECC50D-D8D1-784D-ABBF-82D674049955}" type="presParOf" srcId="{E3DF7A88-2052-C245-B503-17BBBB462606}" destId="{2C5A3201-CFBF-C84B-83A2-803DC957A025}" srcOrd="1" destOrd="0" presId="urn:microsoft.com/office/officeart/2005/8/layout/orgChart1"/>
    <dgm:cxn modelId="{1016A00D-A62A-4944-9F34-02C5EDA3FA69}" type="presParOf" srcId="{2C5A3201-CFBF-C84B-83A2-803DC957A025}" destId="{3B405A69-4861-E548-92B9-C916459DB575}" srcOrd="0" destOrd="0" presId="urn:microsoft.com/office/officeart/2005/8/layout/orgChart1"/>
    <dgm:cxn modelId="{25100854-4546-134B-838B-B7E823DC41DA}" type="presParOf" srcId="{3B405A69-4861-E548-92B9-C916459DB575}" destId="{27FCA912-6A0D-5C43-805E-537B474DDE59}" srcOrd="0" destOrd="0" presId="urn:microsoft.com/office/officeart/2005/8/layout/orgChart1"/>
    <dgm:cxn modelId="{D9BE286D-AE0F-F04C-8D96-B26F9A2DA5FA}" type="presParOf" srcId="{3B405A69-4861-E548-92B9-C916459DB575}" destId="{C43CC0E1-D8DC-F541-BA08-3593F3BA5CCE}" srcOrd="1" destOrd="0" presId="urn:microsoft.com/office/officeart/2005/8/layout/orgChart1"/>
    <dgm:cxn modelId="{E6DD307F-CA34-AA49-9BEC-3F250E6BC4A7}" type="presParOf" srcId="{2C5A3201-CFBF-C84B-83A2-803DC957A025}" destId="{8239036B-D3DC-DC40-9E90-FBB1F2794D15}" srcOrd="1" destOrd="0" presId="urn:microsoft.com/office/officeart/2005/8/layout/orgChart1"/>
    <dgm:cxn modelId="{12ADA22E-5AC7-4848-819A-E2B0C4A11B18}" type="presParOf" srcId="{8239036B-D3DC-DC40-9E90-FBB1F2794D15}" destId="{C76A77C5-E699-024F-96DD-035FD1D923B4}" srcOrd="0" destOrd="0" presId="urn:microsoft.com/office/officeart/2005/8/layout/orgChart1"/>
    <dgm:cxn modelId="{52834F21-5C0D-9845-AD9D-04D12F897732}" type="presParOf" srcId="{8239036B-D3DC-DC40-9E90-FBB1F2794D15}" destId="{A99D2A79-5EA9-F246-9E1E-C5441EA39AF4}" srcOrd="1" destOrd="0" presId="urn:microsoft.com/office/officeart/2005/8/layout/orgChart1"/>
    <dgm:cxn modelId="{3FC96A88-72E2-6741-AF2A-CF4758B79AF7}" type="presParOf" srcId="{A99D2A79-5EA9-F246-9E1E-C5441EA39AF4}" destId="{187B9EF0-B44A-9D45-8628-874BB61C8B0E}" srcOrd="0" destOrd="0" presId="urn:microsoft.com/office/officeart/2005/8/layout/orgChart1"/>
    <dgm:cxn modelId="{2824D21A-5B6C-8C48-B85D-A7CE14C2A3BD}" type="presParOf" srcId="{187B9EF0-B44A-9D45-8628-874BB61C8B0E}" destId="{B16C443E-18E9-A046-90D0-867A8DF672DB}" srcOrd="0" destOrd="0" presId="urn:microsoft.com/office/officeart/2005/8/layout/orgChart1"/>
    <dgm:cxn modelId="{3B56011C-DC75-E64D-9F7D-10102EF68A81}" type="presParOf" srcId="{187B9EF0-B44A-9D45-8628-874BB61C8B0E}" destId="{4049301C-804D-E240-9BDB-0D0D55CA433C}" srcOrd="1" destOrd="0" presId="urn:microsoft.com/office/officeart/2005/8/layout/orgChart1"/>
    <dgm:cxn modelId="{A4463055-206A-BE43-968F-FE245A2DDDE2}" type="presParOf" srcId="{A99D2A79-5EA9-F246-9E1E-C5441EA39AF4}" destId="{BDD5D968-457D-5A46-8FEA-B369B9EEC09C}" srcOrd="1" destOrd="0" presId="urn:microsoft.com/office/officeart/2005/8/layout/orgChart1"/>
    <dgm:cxn modelId="{5143A2FC-7FCB-384C-A517-158F9DC89EE2}" type="presParOf" srcId="{A99D2A79-5EA9-F246-9E1E-C5441EA39AF4}" destId="{63753733-A89D-AB45-895B-94F9C235DB60}" srcOrd="2" destOrd="0" presId="urn:microsoft.com/office/officeart/2005/8/layout/orgChart1"/>
    <dgm:cxn modelId="{3CC68B34-6587-7241-A848-E949502DB772}" type="presParOf" srcId="{2C5A3201-CFBF-C84B-83A2-803DC957A025}" destId="{4B275A08-503F-E144-8F1B-693C5316C6A5}" srcOrd="2" destOrd="0" presId="urn:microsoft.com/office/officeart/2005/8/layout/orgChart1"/>
    <dgm:cxn modelId="{21967AE8-05D6-C44F-B133-EBE19C61F1BC}" type="presParOf" srcId="{21DDF476-5AAF-814A-861B-DD36569E28D6}" destId="{EF45703D-F8C8-244D-B43A-68F9B4331487}" srcOrd="2" destOrd="0" presId="urn:microsoft.com/office/officeart/2005/8/layout/orgChart1"/>
    <dgm:cxn modelId="{2160098B-000F-F24A-9006-6340AE2C8703}" type="presParOf" srcId="{F942F27E-0C32-564E-B370-E652E271EBB5}" destId="{E637BE56-A4A5-9845-B32D-C0C33F6C2B47}" srcOrd="2" destOrd="0" presId="urn:microsoft.com/office/officeart/2005/8/layout/orgChart1"/>
    <dgm:cxn modelId="{B4B2DD9D-A6CF-D242-84EC-18B2D9AAD237}" type="presParOf" srcId="{A6EF0947-5BBB-964D-87EF-07A7F9A4C38F}" destId="{794B2FF7-4223-2648-92C1-3424000A9D4E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0B4976-AB01-4232-AE10-86B1F1D877E9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131B294-FF35-4C86-A8F7-02D40CAD224D}">
      <dgm:prSet phldrT="[Text]" custT="1"/>
      <dgm:spPr>
        <a:xfrm rot="5400000">
          <a:off x="-237423" y="239010"/>
          <a:ext cx="1582825" cy="1107978"/>
        </a:xfrm>
        <a:prstGeom prst="chevron">
          <a:avLst/>
        </a:prstGeom>
        <a:gradFill rotWithShape="0">
          <a:gsLst>
            <a:gs pos="0">
              <a:srgbClr val="F54E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54E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54E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F54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US" sz="1400" dirty="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Advantages</a:t>
          </a:r>
          <a:endParaRPr lang="en-US" sz="16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F43E433C-C91A-49DA-961F-0D3BFDAD38EC}" type="parTrans" cxnId="{8F52FF9F-23C7-4B44-BBE3-A1E8BE924DE5}">
      <dgm:prSet/>
      <dgm:spPr/>
      <dgm:t>
        <a:bodyPr/>
        <a:lstStyle/>
        <a:p>
          <a:endParaRPr lang="en-US" sz="1200"/>
        </a:p>
      </dgm:t>
    </dgm:pt>
    <dgm:pt modelId="{25F394A5-E872-40F1-86CC-48BCB2C96036}" type="sibTrans" cxnId="{8F52FF9F-23C7-4B44-BBE3-A1E8BE924DE5}">
      <dgm:prSet/>
      <dgm:spPr/>
      <dgm:t>
        <a:bodyPr/>
        <a:lstStyle/>
        <a:p>
          <a:endParaRPr lang="en-US" sz="1200"/>
        </a:p>
      </dgm:t>
    </dgm:pt>
    <dgm:pt modelId="{7F673CA4-67D2-43BB-A951-FA59468B8367}">
      <dgm:prSet phldrT="[Text]" custT="1"/>
      <dgm:spPr>
        <a:xfrm rot="5400000">
          <a:off x="2300344" y="-1190779"/>
          <a:ext cx="1028836" cy="3413569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54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Useful for rate of occurrence of events (counts) in a fixed subgroup</a:t>
          </a:r>
          <a:endParaRPr lang="en-US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ADDB2615-4569-4B0A-9473-444A88851DF2}" type="parTrans" cxnId="{63C6FC0E-F431-45BE-9CB9-761117A0CA40}">
      <dgm:prSet/>
      <dgm:spPr/>
      <dgm:t>
        <a:bodyPr/>
        <a:lstStyle/>
        <a:p>
          <a:endParaRPr lang="en-US" sz="1200"/>
        </a:p>
      </dgm:t>
    </dgm:pt>
    <dgm:pt modelId="{361E9CF2-3A64-45E7-AD5E-432070A6089B}" type="sibTrans" cxnId="{63C6FC0E-F431-45BE-9CB9-761117A0CA40}">
      <dgm:prSet/>
      <dgm:spPr/>
      <dgm:t>
        <a:bodyPr/>
        <a:lstStyle/>
        <a:p>
          <a:endParaRPr lang="en-US" sz="1200"/>
        </a:p>
      </dgm:t>
    </dgm:pt>
    <dgm:pt modelId="{1753D153-8B70-421B-B921-85461D9595F7}">
      <dgm:prSet phldrT="[Text]" custT="1"/>
      <dgm:spPr>
        <a:xfrm rot="5400000">
          <a:off x="2300344" y="-1190779"/>
          <a:ext cx="1028836" cy="3413569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54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Subgroup (area of opportunity) can be a fixed number of units of size, space or time</a:t>
          </a:r>
          <a:endParaRPr lang="en-US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D5FAD311-D83E-4439-AA34-74A427D241DE}" type="parTrans" cxnId="{50B2F52B-BC7B-434A-8D18-78B676081D99}">
      <dgm:prSet/>
      <dgm:spPr/>
      <dgm:t>
        <a:bodyPr/>
        <a:lstStyle/>
        <a:p>
          <a:endParaRPr lang="en-US" sz="1200"/>
        </a:p>
      </dgm:t>
    </dgm:pt>
    <dgm:pt modelId="{5D97A2A0-647F-473A-A1D0-ABC1DC602BDE}" type="sibTrans" cxnId="{50B2F52B-BC7B-434A-8D18-78B676081D99}">
      <dgm:prSet/>
      <dgm:spPr/>
      <dgm:t>
        <a:bodyPr/>
        <a:lstStyle/>
        <a:p>
          <a:endParaRPr lang="en-US" sz="1200"/>
        </a:p>
      </dgm:t>
    </dgm:pt>
    <dgm:pt modelId="{A1124F94-DE3C-4C79-AE55-B17B4195ABA7}">
      <dgm:prSet phldrT="[Text]" custT="1"/>
      <dgm:spPr>
        <a:xfrm rot="5400000">
          <a:off x="-237423" y="1526794"/>
          <a:ext cx="1582825" cy="1107978"/>
        </a:xfrm>
        <a:prstGeom prst="chevron">
          <a:avLst/>
        </a:prstGeom>
        <a:gradFill rotWithShape="0">
          <a:gsLst>
            <a:gs pos="0">
              <a:srgbClr val="742D8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42D8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42D8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742D8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US" sz="1200" dirty="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Disadvantages</a:t>
          </a:r>
          <a:endParaRPr lang="en-US" sz="16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4AC232F5-8D09-40CE-BD4C-62F7780B0B04}" type="parTrans" cxnId="{0E8B3AC7-3CE3-4F63-BFB5-55FE82F21BF8}">
      <dgm:prSet/>
      <dgm:spPr/>
      <dgm:t>
        <a:bodyPr/>
        <a:lstStyle/>
        <a:p>
          <a:endParaRPr lang="en-US" sz="1200"/>
        </a:p>
      </dgm:t>
    </dgm:pt>
    <dgm:pt modelId="{8A5DE1CA-2A5C-4DE0-A6DA-1B7DAC24FFA2}" type="sibTrans" cxnId="{0E8B3AC7-3CE3-4F63-BFB5-55FE82F21BF8}">
      <dgm:prSet/>
      <dgm:spPr/>
      <dgm:t>
        <a:bodyPr/>
        <a:lstStyle/>
        <a:p>
          <a:endParaRPr lang="en-US" sz="1200"/>
        </a:p>
      </dgm:t>
    </dgm:pt>
    <dgm:pt modelId="{1F3F9B26-42F5-4353-ABB2-FEAD9B87763A}">
      <dgm:prSet phldrT="[Text]" custT="1"/>
      <dgm:spPr>
        <a:xfrm rot="5400000">
          <a:off x="2300344" y="97003"/>
          <a:ext cx="1028836" cy="3413569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742D8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Subgroups must be equal </a:t>
          </a:r>
          <a:endParaRPr lang="en-US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6BE95891-A3A8-42AB-A83B-1F144B48308E}" type="parTrans" cxnId="{5EC6A604-2C4B-48F5-91E0-72B416FA556B}">
      <dgm:prSet/>
      <dgm:spPr/>
      <dgm:t>
        <a:bodyPr/>
        <a:lstStyle/>
        <a:p>
          <a:endParaRPr lang="en-US" sz="1200"/>
        </a:p>
      </dgm:t>
    </dgm:pt>
    <dgm:pt modelId="{DD776D43-3C8D-4A72-AEF2-3DE9A3192DE0}" type="sibTrans" cxnId="{5EC6A604-2C4B-48F5-91E0-72B416FA556B}">
      <dgm:prSet/>
      <dgm:spPr/>
      <dgm:t>
        <a:bodyPr/>
        <a:lstStyle/>
        <a:p>
          <a:endParaRPr lang="en-US" sz="1200"/>
        </a:p>
      </dgm:t>
    </dgm:pt>
    <dgm:pt modelId="{BF302667-8739-423B-87B4-92C5536CF47B}">
      <dgm:prSet custT="1"/>
      <dgm:spPr>
        <a:xfrm rot="5400000">
          <a:off x="2300344" y="97003"/>
          <a:ext cx="1028836" cy="3413569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742D8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Chance of event/ incident in any single place is small</a:t>
          </a:r>
          <a:endParaRPr lang="en-US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754D526E-8D81-43EE-BDF9-34DE1EF36342}" type="parTrans" cxnId="{C62A6DC6-DAE8-4AAE-B483-C29C412C71BA}">
      <dgm:prSet/>
      <dgm:spPr/>
      <dgm:t>
        <a:bodyPr/>
        <a:lstStyle/>
        <a:p>
          <a:endParaRPr lang="en-US" sz="1200"/>
        </a:p>
      </dgm:t>
    </dgm:pt>
    <dgm:pt modelId="{A0E5F913-E896-4514-99B8-83230874A202}" type="sibTrans" cxnId="{C62A6DC6-DAE8-4AAE-B483-C29C412C71BA}">
      <dgm:prSet/>
      <dgm:spPr/>
      <dgm:t>
        <a:bodyPr/>
        <a:lstStyle/>
        <a:p>
          <a:endParaRPr lang="en-US" sz="1200"/>
        </a:p>
      </dgm:t>
    </dgm:pt>
    <dgm:pt modelId="{13116B26-9963-413A-822C-871B910821DC}" type="pres">
      <dgm:prSet presAssocID="{AB0B4976-AB01-4232-AE10-86B1F1D877E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28A7D9-E0EF-460A-9129-1C639BE30542}" type="pres">
      <dgm:prSet presAssocID="{7131B294-FF35-4C86-A8F7-02D40CAD224D}" presName="composite" presStyleCnt="0"/>
      <dgm:spPr/>
    </dgm:pt>
    <dgm:pt modelId="{11F1FF98-A937-48B1-8009-8342DB51CB78}" type="pres">
      <dgm:prSet presAssocID="{7131B294-FF35-4C86-A8F7-02D40CAD224D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18BE71-3D6D-4850-AFFE-3332B554F5D6}" type="pres">
      <dgm:prSet presAssocID="{7131B294-FF35-4C86-A8F7-02D40CAD224D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6E2892-468E-4A02-A896-37F8685888C1}" type="pres">
      <dgm:prSet presAssocID="{25F394A5-E872-40F1-86CC-48BCB2C96036}" presName="sp" presStyleCnt="0"/>
      <dgm:spPr/>
    </dgm:pt>
    <dgm:pt modelId="{67147865-FDA2-4907-9304-7E0AA7EC0789}" type="pres">
      <dgm:prSet presAssocID="{A1124F94-DE3C-4C79-AE55-B17B4195ABA7}" presName="composite" presStyleCnt="0"/>
      <dgm:spPr/>
    </dgm:pt>
    <dgm:pt modelId="{1B1972A0-AC01-4F8A-AC35-85996C6E8A0A}" type="pres">
      <dgm:prSet presAssocID="{A1124F94-DE3C-4C79-AE55-B17B4195ABA7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F0D24D-05EC-434F-AED2-23732DD09DE5}" type="pres">
      <dgm:prSet presAssocID="{A1124F94-DE3C-4C79-AE55-B17B4195ABA7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9E94B1-44F9-44A6-BBE5-94B0F0B6E6D2}" type="presOf" srcId="{AB0B4976-AB01-4232-AE10-86B1F1D877E9}" destId="{13116B26-9963-413A-822C-871B910821DC}" srcOrd="0" destOrd="0" presId="urn:microsoft.com/office/officeart/2005/8/layout/chevron2"/>
    <dgm:cxn modelId="{6E675F12-DF92-4671-AE82-6EB242CD7BAC}" type="presOf" srcId="{7131B294-FF35-4C86-A8F7-02D40CAD224D}" destId="{11F1FF98-A937-48B1-8009-8342DB51CB78}" srcOrd="0" destOrd="0" presId="urn:microsoft.com/office/officeart/2005/8/layout/chevron2"/>
    <dgm:cxn modelId="{EE316AD2-6AF2-4D55-8CB0-DDC0B27CE856}" type="presOf" srcId="{BF302667-8739-423B-87B4-92C5536CF47B}" destId="{28F0D24D-05EC-434F-AED2-23732DD09DE5}" srcOrd="0" destOrd="1" presId="urn:microsoft.com/office/officeart/2005/8/layout/chevron2"/>
    <dgm:cxn modelId="{0E8B3AC7-3CE3-4F63-BFB5-55FE82F21BF8}" srcId="{AB0B4976-AB01-4232-AE10-86B1F1D877E9}" destId="{A1124F94-DE3C-4C79-AE55-B17B4195ABA7}" srcOrd="1" destOrd="0" parTransId="{4AC232F5-8D09-40CE-BD4C-62F7780B0B04}" sibTransId="{8A5DE1CA-2A5C-4DE0-A6DA-1B7DAC24FFA2}"/>
    <dgm:cxn modelId="{50B2F52B-BC7B-434A-8D18-78B676081D99}" srcId="{7131B294-FF35-4C86-A8F7-02D40CAD224D}" destId="{1753D153-8B70-421B-B921-85461D9595F7}" srcOrd="1" destOrd="0" parTransId="{D5FAD311-D83E-4439-AA34-74A427D241DE}" sibTransId="{5D97A2A0-647F-473A-A1D0-ABC1DC602BDE}"/>
    <dgm:cxn modelId="{5EC6A604-2C4B-48F5-91E0-72B416FA556B}" srcId="{A1124F94-DE3C-4C79-AE55-B17B4195ABA7}" destId="{1F3F9B26-42F5-4353-ABB2-FEAD9B87763A}" srcOrd="0" destOrd="0" parTransId="{6BE95891-A3A8-42AB-A83B-1F144B48308E}" sibTransId="{DD776D43-3C8D-4A72-AEF2-3DE9A3192DE0}"/>
    <dgm:cxn modelId="{63C6FC0E-F431-45BE-9CB9-761117A0CA40}" srcId="{7131B294-FF35-4C86-A8F7-02D40CAD224D}" destId="{7F673CA4-67D2-43BB-A951-FA59468B8367}" srcOrd="0" destOrd="0" parTransId="{ADDB2615-4569-4B0A-9473-444A88851DF2}" sibTransId="{361E9CF2-3A64-45E7-AD5E-432070A6089B}"/>
    <dgm:cxn modelId="{C62A6DC6-DAE8-4AAE-B483-C29C412C71BA}" srcId="{A1124F94-DE3C-4C79-AE55-B17B4195ABA7}" destId="{BF302667-8739-423B-87B4-92C5536CF47B}" srcOrd="1" destOrd="0" parTransId="{754D526E-8D81-43EE-BDF9-34DE1EF36342}" sibTransId="{A0E5F913-E896-4514-99B8-83230874A202}"/>
    <dgm:cxn modelId="{D3749C16-5E5D-471E-AE2B-A57511B1E2B0}" type="presOf" srcId="{1753D153-8B70-421B-B921-85461D9595F7}" destId="{6D18BE71-3D6D-4850-AFFE-3332B554F5D6}" srcOrd="0" destOrd="1" presId="urn:microsoft.com/office/officeart/2005/8/layout/chevron2"/>
    <dgm:cxn modelId="{C647FCA1-68FC-4388-809A-EF537F237816}" type="presOf" srcId="{7F673CA4-67D2-43BB-A951-FA59468B8367}" destId="{6D18BE71-3D6D-4850-AFFE-3332B554F5D6}" srcOrd="0" destOrd="0" presId="urn:microsoft.com/office/officeart/2005/8/layout/chevron2"/>
    <dgm:cxn modelId="{8F52FF9F-23C7-4B44-BBE3-A1E8BE924DE5}" srcId="{AB0B4976-AB01-4232-AE10-86B1F1D877E9}" destId="{7131B294-FF35-4C86-A8F7-02D40CAD224D}" srcOrd="0" destOrd="0" parTransId="{F43E433C-C91A-49DA-961F-0D3BFDAD38EC}" sibTransId="{25F394A5-E872-40F1-86CC-48BCB2C96036}"/>
    <dgm:cxn modelId="{75F52CA8-D84B-4472-A08C-6F203FB68E32}" type="presOf" srcId="{A1124F94-DE3C-4C79-AE55-B17B4195ABA7}" destId="{1B1972A0-AC01-4F8A-AC35-85996C6E8A0A}" srcOrd="0" destOrd="0" presId="urn:microsoft.com/office/officeart/2005/8/layout/chevron2"/>
    <dgm:cxn modelId="{BFFCD682-39D0-45F4-BFDE-5A92A7CB3992}" type="presOf" srcId="{1F3F9B26-42F5-4353-ABB2-FEAD9B87763A}" destId="{28F0D24D-05EC-434F-AED2-23732DD09DE5}" srcOrd="0" destOrd="0" presId="urn:microsoft.com/office/officeart/2005/8/layout/chevron2"/>
    <dgm:cxn modelId="{BC6B271A-18A1-44BC-A74A-725A84D6D518}" type="presParOf" srcId="{13116B26-9963-413A-822C-871B910821DC}" destId="{9528A7D9-E0EF-460A-9129-1C639BE30542}" srcOrd="0" destOrd="0" presId="urn:microsoft.com/office/officeart/2005/8/layout/chevron2"/>
    <dgm:cxn modelId="{FC57FD08-BAA0-4DA4-9012-4B79D1F3B924}" type="presParOf" srcId="{9528A7D9-E0EF-460A-9129-1C639BE30542}" destId="{11F1FF98-A937-48B1-8009-8342DB51CB78}" srcOrd="0" destOrd="0" presId="urn:microsoft.com/office/officeart/2005/8/layout/chevron2"/>
    <dgm:cxn modelId="{CB1D53AB-3C29-4970-9346-466C9C12E0CC}" type="presParOf" srcId="{9528A7D9-E0EF-460A-9129-1C639BE30542}" destId="{6D18BE71-3D6D-4850-AFFE-3332B554F5D6}" srcOrd="1" destOrd="0" presId="urn:microsoft.com/office/officeart/2005/8/layout/chevron2"/>
    <dgm:cxn modelId="{A06338B0-64A5-4F43-8F4C-2C383230F230}" type="presParOf" srcId="{13116B26-9963-413A-822C-871B910821DC}" destId="{B26E2892-468E-4A02-A896-37F8685888C1}" srcOrd="1" destOrd="0" presId="urn:microsoft.com/office/officeart/2005/8/layout/chevron2"/>
    <dgm:cxn modelId="{7C0954D7-D57D-4372-9D6F-E2F007952EA7}" type="presParOf" srcId="{13116B26-9963-413A-822C-871B910821DC}" destId="{67147865-FDA2-4907-9304-7E0AA7EC0789}" srcOrd="2" destOrd="0" presId="urn:microsoft.com/office/officeart/2005/8/layout/chevron2"/>
    <dgm:cxn modelId="{739AB322-2E43-49F6-93A6-4E7B6B9FE12E}" type="presParOf" srcId="{67147865-FDA2-4907-9304-7E0AA7EC0789}" destId="{1B1972A0-AC01-4F8A-AC35-85996C6E8A0A}" srcOrd="0" destOrd="0" presId="urn:microsoft.com/office/officeart/2005/8/layout/chevron2"/>
    <dgm:cxn modelId="{DCD0E265-B67A-4EE4-BAAF-1BD148777E0A}" type="presParOf" srcId="{67147865-FDA2-4907-9304-7E0AA7EC0789}" destId="{28F0D24D-05EC-434F-AED2-23732DD09DE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0B4976-AB01-4232-AE10-86B1F1D877E9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131B294-FF35-4C86-A8F7-02D40CAD224D}">
      <dgm:prSet phldrT="[Text]" custT="1"/>
      <dgm:spPr>
        <a:xfrm rot="5400000">
          <a:off x="-246391" y="248569"/>
          <a:ext cx="1642608" cy="1149825"/>
        </a:xfrm>
        <a:prstGeom prst="chevron">
          <a:avLst/>
        </a:prstGeom>
        <a:solidFill>
          <a:srgbClr val="F54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54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400" b="1" dirty="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Advantages</a:t>
          </a:r>
          <a:endParaRPr lang="en-US" sz="1100" b="1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F43E433C-C91A-49DA-961F-0D3BFDAD38EC}" type="parTrans" cxnId="{8F52FF9F-23C7-4B44-BBE3-A1E8BE924DE5}">
      <dgm:prSet/>
      <dgm:spPr/>
      <dgm:t>
        <a:bodyPr/>
        <a:lstStyle/>
        <a:p>
          <a:endParaRPr lang="en-US" sz="1100"/>
        </a:p>
      </dgm:t>
    </dgm:pt>
    <dgm:pt modelId="{25F394A5-E872-40F1-86CC-48BCB2C96036}" type="sibTrans" cxnId="{8F52FF9F-23C7-4B44-BBE3-A1E8BE924DE5}">
      <dgm:prSet/>
      <dgm:spPr/>
      <dgm:t>
        <a:bodyPr/>
        <a:lstStyle/>
        <a:p>
          <a:endParaRPr lang="en-US" sz="1100"/>
        </a:p>
      </dgm:t>
    </dgm:pt>
    <dgm:pt modelId="{7F673CA4-67D2-43BB-A951-FA59468B8367}">
      <dgm:prSet phldrT="[Text]" custT="1"/>
      <dgm:spPr>
        <a:xfrm rot="5400000">
          <a:off x="2442799" y="-1290796"/>
          <a:ext cx="1067695" cy="3653643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54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Subgroups (area of opportunity) may be equal or unequal</a:t>
          </a:r>
          <a:endParaRPr lang="en-US" sz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ADDB2615-4569-4B0A-9473-444A88851DF2}" type="parTrans" cxnId="{63C6FC0E-F431-45BE-9CB9-761117A0CA40}">
      <dgm:prSet/>
      <dgm:spPr/>
      <dgm:t>
        <a:bodyPr/>
        <a:lstStyle/>
        <a:p>
          <a:endParaRPr lang="en-US" sz="1100"/>
        </a:p>
      </dgm:t>
    </dgm:pt>
    <dgm:pt modelId="{361E9CF2-3A64-45E7-AD5E-432070A6089B}" type="sibTrans" cxnId="{63C6FC0E-F431-45BE-9CB9-761117A0CA40}">
      <dgm:prSet/>
      <dgm:spPr/>
      <dgm:t>
        <a:bodyPr/>
        <a:lstStyle/>
        <a:p>
          <a:endParaRPr lang="en-US" sz="1100"/>
        </a:p>
      </dgm:t>
    </dgm:pt>
    <dgm:pt modelId="{A1124F94-DE3C-4C79-AE55-B17B4195ABA7}">
      <dgm:prSet phldrT="[Text]" custT="1"/>
      <dgm:spPr>
        <a:xfrm rot="5400000">
          <a:off x="-246391" y="1597468"/>
          <a:ext cx="1642608" cy="1149825"/>
        </a:xfrm>
        <a:prstGeom prst="chevron">
          <a:avLst/>
        </a:prstGeom>
        <a:solidFill>
          <a:srgbClr val="742D8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42D8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b="1" dirty="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Disadvantages</a:t>
          </a:r>
          <a:endParaRPr lang="en-US" sz="1200" b="1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4AC232F5-8D09-40CE-BD4C-62F7780B0B04}" type="parTrans" cxnId="{0E8B3AC7-3CE3-4F63-BFB5-55FE82F21BF8}">
      <dgm:prSet/>
      <dgm:spPr/>
      <dgm:t>
        <a:bodyPr/>
        <a:lstStyle/>
        <a:p>
          <a:endParaRPr lang="en-US" sz="1100"/>
        </a:p>
      </dgm:t>
    </dgm:pt>
    <dgm:pt modelId="{8A5DE1CA-2A5C-4DE0-A6DA-1B7DAC24FFA2}" type="sibTrans" cxnId="{0E8B3AC7-3CE3-4F63-BFB5-55FE82F21BF8}">
      <dgm:prSet/>
      <dgm:spPr/>
      <dgm:t>
        <a:bodyPr/>
        <a:lstStyle/>
        <a:p>
          <a:endParaRPr lang="en-US" sz="1100"/>
        </a:p>
      </dgm:t>
    </dgm:pt>
    <dgm:pt modelId="{1F3F9B26-42F5-4353-ABB2-FEAD9B87763A}">
      <dgm:prSet phldrT="[Text]" custT="1"/>
      <dgm:spPr>
        <a:xfrm rot="5400000">
          <a:off x="2442799" y="58102"/>
          <a:ext cx="1067695" cy="3653643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42D8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Chance of event/ incident in any single place is small</a:t>
          </a:r>
          <a:endParaRPr lang="en-US" sz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6BE95891-A3A8-42AB-A83B-1F144B48308E}" type="parTrans" cxnId="{5EC6A604-2C4B-48F5-91E0-72B416FA556B}">
      <dgm:prSet/>
      <dgm:spPr/>
      <dgm:t>
        <a:bodyPr/>
        <a:lstStyle/>
        <a:p>
          <a:endParaRPr lang="en-US" sz="1100"/>
        </a:p>
      </dgm:t>
    </dgm:pt>
    <dgm:pt modelId="{DD776D43-3C8D-4A72-AEF2-3DE9A3192DE0}" type="sibTrans" cxnId="{5EC6A604-2C4B-48F5-91E0-72B416FA556B}">
      <dgm:prSet/>
      <dgm:spPr/>
      <dgm:t>
        <a:bodyPr/>
        <a:lstStyle/>
        <a:p>
          <a:endParaRPr lang="en-US" sz="1100"/>
        </a:p>
      </dgm:t>
    </dgm:pt>
    <dgm:pt modelId="{E65D2DE7-4E14-413E-B6C3-D7EA2868997A}">
      <dgm:prSet custT="1"/>
      <dgm:spPr>
        <a:xfrm rot="5400000">
          <a:off x="2442799" y="-1290796"/>
          <a:ext cx="1067695" cy="3653643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54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Useful for rate of occurrence of events per standard unit (the “u statistic”)</a:t>
          </a:r>
        </a:p>
      </dgm:t>
    </dgm:pt>
    <dgm:pt modelId="{928031C3-681E-45F8-AFFE-551AA8CA5FA2}" type="parTrans" cxnId="{7CAD3E23-8DB5-4826-A45C-7E4DBD2B0053}">
      <dgm:prSet/>
      <dgm:spPr/>
      <dgm:t>
        <a:bodyPr/>
        <a:lstStyle/>
        <a:p>
          <a:endParaRPr lang="en-US" sz="1400"/>
        </a:p>
      </dgm:t>
    </dgm:pt>
    <dgm:pt modelId="{39F6DE67-75CE-40EB-88DA-933E2274E37B}" type="sibTrans" cxnId="{7CAD3E23-8DB5-4826-A45C-7E4DBD2B0053}">
      <dgm:prSet/>
      <dgm:spPr/>
      <dgm:t>
        <a:bodyPr/>
        <a:lstStyle/>
        <a:p>
          <a:endParaRPr lang="en-US" sz="1400"/>
        </a:p>
      </dgm:t>
    </dgm:pt>
    <dgm:pt modelId="{70084615-C809-4DB0-AAF3-4C4EC1824CD6}">
      <dgm:prSet custT="1"/>
      <dgm:spPr>
        <a:xfrm rot="5400000">
          <a:off x="2442799" y="-1290796"/>
          <a:ext cx="1067695" cy="3653643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54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Easy to visualize subgroup differences with low event rates</a:t>
          </a:r>
        </a:p>
      </dgm:t>
    </dgm:pt>
    <dgm:pt modelId="{7CF4C24D-A2E5-44A2-997C-8476BD77BD5D}" type="parTrans" cxnId="{7468B665-A754-4BC7-94DC-BFD782ABF93C}">
      <dgm:prSet/>
      <dgm:spPr/>
      <dgm:t>
        <a:bodyPr/>
        <a:lstStyle/>
        <a:p>
          <a:endParaRPr lang="en-US" sz="1400"/>
        </a:p>
      </dgm:t>
    </dgm:pt>
    <dgm:pt modelId="{91457BEA-6D22-43FA-A324-A4B518289DB7}" type="sibTrans" cxnId="{7468B665-A754-4BC7-94DC-BFD782ABF93C}">
      <dgm:prSet/>
      <dgm:spPr/>
      <dgm:t>
        <a:bodyPr/>
        <a:lstStyle/>
        <a:p>
          <a:endParaRPr lang="en-US" sz="1400"/>
        </a:p>
      </dgm:t>
    </dgm:pt>
    <dgm:pt modelId="{887C2D07-5F5F-4359-A39C-7A717146B83D}">
      <dgm:prSet custT="1"/>
      <dgm:spPr>
        <a:xfrm rot="5400000">
          <a:off x="2442799" y="-1290796"/>
          <a:ext cx="1067695" cy="3653643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54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Example: # of medication discrepancies / 100 med reconciliation audits</a:t>
          </a:r>
          <a:endParaRPr lang="en-US" sz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248B23DF-2980-4979-8923-D68916ECCAAC}" type="parTrans" cxnId="{06E4203E-E3C4-437B-B799-DF28F66178DA}">
      <dgm:prSet/>
      <dgm:spPr/>
      <dgm:t>
        <a:bodyPr/>
        <a:lstStyle/>
        <a:p>
          <a:endParaRPr lang="en-US" sz="1400"/>
        </a:p>
      </dgm:t>
    </dgm:pt>
    <dgm:pt modelId="{BDF85BAA-B41D-4043-9EE6-3651E9DFACC9}" type="sibTrans" cxnId="{06E4203E-E3C4-437B-B799-DF28F66178DA}">
      <dgm:prSet/>
      <dgm:spPr/>
      <dgm:t>
        <a:bodyPr/>
        <a:lstStyle/>
        <a:p>
          <a:endParaRPr lang="en-US" sz="1400"/>
        </a:p>
      </dgm:t>
    </dgm:pt>
    <dgm:pt modelId="{CDE4E988-4942-48D9-B45F-B92A4BD4B483}" type="pres">
      <dgm:prSet presAssocID="{AB0B4976-AB01-4232-AE10-86B1F1D877E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B164B-837C-49C0-9881-4183C8100907}" type="pres">
      <dgm:prSet presAssocID="{7131B294-FF35-4C86-A8F7-02D40CAD224D}" presName="composite" presStyleCnt="0"/>
      <dgm:spPr/>
    </dgm:pt>
    <dgm:pt modelId="{56E1A04C-2AFF-4D23-8DE9-6D787E1F7184}" type="pres">
      <dgm:prSet presAssocID="{7131B294-FF35-4C86-A8F7-02D40CAD224D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DCA340-973F-454D-BDC1-BF34A37485E1}" type="pres">
      <dgm:prSet presAssocID="{7131B294-FF35-4C86-A8F7-02D40CAD224D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DAF895-0597-42AC-A733-5E187D1A0C9F}" type="pres">
      <dgm:prSet presAssocID="{25F394A5-E872-40F1-86CC-48BCB2C96036}" presName="sp" presStyleCnt="0"/>
      <dgm:spPr/>
    </dgm:pt>
    <dgm:pt modelId="{E70BC9B5-88D4-4205-BE06-8CA0D342450A}" type="pres">
      <dgm:prSet presAssocID="{A1124F94-DE3C-4C79-AE55-B17B4195ABA7}" presName="composite" presStyleCnt="0"/>
      <dgm:spPr/>
    </dgm:pt>
    <dgm:pt modelId="{58DC2369-F8D1-4E92-8151-5A2E8E22FA50}" type="pres">
      <dgm:prSet presAssocID="{A1124F94-DE3C-4C79-AE55-B17B4195ABA7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92386E-4656-4A77-9F36-6FC34734D968}" type="pres">
      <dgm:prSet presAssocID="{A1124F94-DE3C-4C79-AE55-B17B4195ABA7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E4203E-E3C4-437B-B799-DF28F66178DA}" srcId="{7131B294-FF35-4C86-A8F7-02D40CAD224D}" destId="{887C2D07-5F5F-4359-A39C-7A717146B83D}" srcOrd="3" destOrd="0" parTransId="{248B23DF-2980-4979-8923-D68916ECCAAC}" sibTransId="{BDF85BAA-B41D-4043-9EE6-3651E9DFACC9}"/>
    <dgm:cxn modelId="{0E8B3AC7-3CE3-4F63-BFB5-55FE82F21BF8}" srcId="{AB0B4976-AB01-4232-AE10-86B1F1D877E9}" destId="{A1124F94-DE3C-4C79-AE55-B17B4195ABA7}" srcOrd="1" destOrd="0" parTransId="{4AC232F5-8D09-40CE-BD4C-62F7780B0B04}" sibTransId="{8A5DE1CA-2A5C-4DE0-A6DA-1B7DAC24FFA2}"/>
    <dgm:cxn modelId="{5EC6A604-2C4B-48F5-91E0-72B416FA556B}" srcId="{A1124F94-DE3C-4C79-AE55-B17B4195ABA7}" destId="{1F3F9B26-42F5-4353-ABB2-FEAD9B87763A}" srcOrd="0" destOrd="0" parTransId="{6BE95891-A3A8-42AB-A83B-1F144B48308E}" sibTransId="{DD776D43-3C8D-4A72-AEF2-3DE9A3192DE0}"/>
    <dgm:cxn modelId="{B6B8E4F4-5BE0-42ED-9245-F000E9B9C0EA}" type="presOf" srcId="{A1124F94-DE3C-4C79-AE55-B17B4195ABA7}" destId="{58DC2369-F8D1-4E92-8151-5A2E8E22FA50}" srcOrd="0" destOrd="0" presId="urn:microsoft.com/office/officeart/2005/8/layout/chevron2"/>
    <dgm:cxn modelId="{06B0FEFD-1622-453B-BA8F-162D6A31A95F}" type="presOf" srcId="{887C2D07-5F5F-4359-A39C-7A717146B83D}" destId="{B6DCA340-973F-454D-BDC1-BF34A37485E1}" srcOrd="0" destOrd="3" presId="urn:microsoft.com/office/officeart/2005/8/layout/chevron2"/>
    <dgm:cxn modelId="{5CB487D7-F229-46C8-8044-C6FD5E76A4C6}" type="presOf" srcId="{7131B294-FF35-4C86-A8F7-02D40CAD224D}" destId="{56E1A04C-2AFF-4D23-8DE9-6D787E1F7184}" srcOrd="0" destOrd="0" presId="urn:microsoft.com/office/officeart/2005/8/layout/chevron2"/>
    <dgm:cxn modelId="{93CEA306-E255-4A77-BAE3-065CC079A890}" type="presOf" srcId="{70084615-C809-4DB0-AAF3-4C4EC1824CD6}" destId="{B6DCA340-973F-454D-BDC1-BF34A37485E1}" srcOrd="0" destOrd="2" presId="urn:microsoft.com/office/officeart/2005/8/layout/chevron2"/>
    <dgm:cxn modelId="{63C6FC0E-F431-45BE-9CB9-761117A0CA40}" srcId="{7131B294-FF35-4C86-A8F7-02D40CAD224D}" destId="{7F673CA4-67D2-43BB-A951-FA59468B8367}" srcOrd="0" destOrd="0" parTransId="{ADDB2615-4569-4B0A-9473-444A88851DF2}" sibTransId="{361E9CF2-3A64-45E7-AD5E-432070A6089B}"/>
    <dgm:cxn modelId="{70E97209-A76A-4D9D-81CF-A0B33A0D348B}" type="presOf" srcId="{AB0B4976-AB01-4232-AE10-86B1F1D877E9}" destId="{CDE4E988-4942-48D9-B45F-B92A4BD4B483}" srcOrd="0" destOrd="0" presId="urn:microsoft.com/office/officeart/2005/8/layout/chevron2"/>
    <dgm:cxn modelId="{BEF247D6-21E6-4196-81FC-9774444114B8}" type="presOf" srcId="{7F673CA4-67D2-43BB-A951-FA59468B8367}" destId="{B6DCA340-973F-454D-BDC1-BF34A37485E1}" srcOrd="0" destOrd="0" presId="urn:microsoft.com/office/officeart/2005/8/layout/chevron2"/>
    <dgm:cxn modelId="{1CA604CE-F834-403D-8602-EC0D86F12A2B}" type="presOf" srcId="{E65D2DE7-4E14-413E-B6C3-D7EA2868997A}" destId="{B6DCA340-973F-454D-BDC1-BF34A37485E1}" srcOrd="0" destOrd="1" presId="urn:microsoft.com/office/officeart/2005/8/layout/chevron2"/>
    <dgm:cxn modelId="{8F52FF9F-23C7-4B44-BBE3-A1E8BE924DE5}" srcId="{AB0B4976-AB01-4232-AE10-86B1F1D877E9}" destId="{7131B294-FF35-4C86-A8F7-02D40CAD224D}" srcOrd="0" destOrd="0" parTransId="{F43E433C-C91A-49DA-961F-0D3BFDAD38EC}" sibTransId="{25F394A5-E872-40F1-86CC-48BCB2C96036}"/>
    <dgm:cxn modelId="{7CAD3E23-8DB5-4826-A45C-7E4DBD2B0053}" srcId="{7131B294-FF35-4C86-A8F7-02D40CAD224D}" destId="{E65D2DE7-4E14-413E-B6C3-D7EA2868997A}" srcOrd="1" destOrd="0" parTransId="{928031C3-681E-45F8-AFFE-551AA8CA5FA2}" sibTransId="{39F6DE67-75CE-40EB-88DA-933E2274E37B}"/>
    <dgm:cxn modelId="{F8E48DEB-ED94-4B58-A5BF-9DB28A975BE8}" type="presOf" srcId="{1F3F9B26-42F5-4353-ABB2-FEAD9B87763A}" destId="{1292386E-4656-4A77-9F36-6FC34734D968}" srcOrd="0" destOrd="0" presId="urn:microsoft.com/office/officeart/2005/8/layout/chevron2"/>
    <dgm:cxn modelId="{7468B665-A754-4BC7-94DC-BFD782ABF93C}" srcId="{7131B294-FF35-4C86-A8F7-02D40CAD224D}" destId="{70084615-C809-4DB0-AAF3-4C4EC1824CD6}" srcOrd="2" destOrd="0" parTransId="{7CF4C24D-A2E5-44A2-997C-8476BD77BD5D}" sibTransId="{91457BEA-6D22-43FA-A324-A4B518289DB7}"/>
    <dgm:cxn modelId="{81FBA5AB-7D7B-46AF-A18A-FF9060430131}" type="presParOf" srcId="{CDE4E988-4942-48D9-B45F-B92A4BD4B483}" destId="{986B164B-837C-49C0-9881-4183C8100907}" srcOrd="0" destOrd="0" presId="urn:microsoft.com/office/officeart/2005/8/layout/chevron2"/>
    <dgm:cxn modelId="{67F2EED6-DF15-46DF-B9FD-804C05B5FDCF}" type="presParOf" srcId="{986B164B-837C-49C0-9881-4183C8100907}" destId="{56E1A04C-2AFF-4D23-8DE9-6D787E1F7184}" srcOrd="0" destOrd="0" presId="urn:microsoft.com/office/officeart/2005/8/layout/chevron2"/>
    <dgm:cxn modelId="{53270F04-A999-4F2C-9E6F-0C247AC992BB}" type="presParOf" srcId="{986B164B-837C-49C0-9881-4183C8100907}" destId="{B6DCA340-973F-454D-BDC1-BF34A37485E1}" srcOrd="1" destOrd="0" presId="urn:microsoft.com/office/officeart/2005/8/layout/chevron2"/>
    <dgm:cxn modelId="{9D9E87E0-CA21-45AE-A40B-E882CA199EA5}" type="presParOf" srcId="{CDE4E988-4942-48D9-B45F-B92A4BD4B483}" destId="{9CDAF895-0597-42AC-A733-5E187D1A0C9F}" srcOrd="1" destOrd="0" presId="urn:microsoft.com/office/officeart/2005/8/layout/chevron2"/>
    <dgm:cxn modelId="{03DAFD44-7BFB-4790-81ED-ADCD4D636466}" type="presParOf" srcId="{CDE4E988-4942-48D9-B45F-B92A4BD4B483}" destId="{E70BC9B5-88D4-4205-BE06-8CA0D342450A}" srcOrd="2" destOrd="0" presId="urn:microsoft.com/office/officeart/2005/8/layout/chevron2"/>
    <dgm:cxn modelId="{8FC8EC28-F18D-4A7B-8BD0-A0E53A50222C}" type="presParOf" srcId="{E70BC9B5-88D4-4205-BE06-8CA0D342450A}" destId="{58DC2369-F8D1-4E92-8151-5A2E8E22FA50}" srcOrd="0" destOrd="0" presId="urn:microsoft.com/office/officeart/2005/8/layout/chevron2"/>
    <dgm:cxn modelId="{CB1FDDB0-B46D-469B-AA77-7E80B76118D5}" type="presParOf" srcId="{E70BC9B5-88D4-4205-BE06-8CA0D342450A}" destId="{1292386E-4656-4A77-9F36-6FC34734D96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0B4976-AB01-4232-AE10-86B1F1D877E9}" type="doc">
      <dgm:prSet loTypeId="urn:microsoft.com/office/officeart/2005/8/layout/chevron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131B294-FF35-4C86-A8F7-02D40CAD224D}">
      <dgm:prSet phldrT="[Text]" custT="1"/>
      <dgm:spPr>
        <a:xfrm rot="5400000">
          <a:off x="-246632" y="247347"/>
          <a:ext cx="1644213" cy="1150949"/>
        </a:xfrm>
        <a:prstGeom prst="chevron">
          <a:avLst/>
        </a:prstGeom>
        <a:gradFill rotWithShape="0">
          <a:gsLst>
            <a:gs pos="0">
              <a:srgbClr val="F54E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54E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54E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F54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US" sz="1400" dirty="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Advantages</a:t>
          </a:r>
          <a:endParaRPr lang="en-US" sz="16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F43E433C-C91A-49DA-961F-0D3BFDAD38EC}" type="parTrans" cxnId="{8F52FF9F-23C7-4B44-BBE3-A1E8BE924DE5}">
      <dgm:prSet/>
      <dgm:spPr/>
      <dgm:t>
        <a:bodyPr/>
        <a:lstStyle/>
        <a:p>
          <a:endParaRPr lang="en-US" sz="1400"/>
        </a:p>
      </dgm:t>
    </dgm:pt>
    <dgm:pt modelId="{25F394A5-E872-40F1-86CC-48BCB2C96036}" type="sibTrans" cxnId="{8F52FF9F-23C7-4B44-BBE3-A1E8BE924DE5}">
      <dgm:prSet/>
      <dgm:spPr/>
      <dgm:t>
        <a:bodyPr/>
        <a:lstStyle/>
        <a:p>
          <a:endParaRPr lang="en-US" sz="1400"/>
        </a:p>
      </dgm:t>
    </dgm:pt>
    <dgm:pt modelId="{7F673CA4-67D2-43BB-A951-FA59468B8367}">
      <dgm:prSet phldrT="[Text]" custT="1"/>
      <dgm:spPr>
        <a:xfrm rot="5400000">
          <a:off x="2167667" y="-1016001"/>
          <a:ext cx="1068739" cy="3102174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54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Subgroups may be equal or unequal</a:t>
          </a:r>
          <a:endParaRPr lang="en-US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ADDB2615-4569-4B0A-9473-444A88851DF2}" type="parTrans" cxnId="{63C6FC0E-F431-45BE-9CB9-761117A0CA40}">
      <dgm:prSet/>
      <dgm:spPr/>
      <dgm:t>
        <a:bodyPr/>
        <a:lstStyle/>
        <a:p>
          <a:endParaRPr lang="en-US" sz="1400"/>
        </a:p>
      </dgm:t>
    </dgm:pt>
    <dgm:pt modelId="{361E9CF2-3A64-45E7-AD5E-432070A6089B}" type="sibTrans" cxnId="{63C6FC0E-F431-45BE-9CB9-761117A0CA40}">
      <dgm:prSet/>
      <dgm:spPr/>
      <dgm:t>
        <a:bodyPr/>
        <a:lstStyle/>
        <a:p>
          <a:endParaRPr lang="en-US" sz="1400"/>
        </a:p>
      </dgm:t>
    </dgm:pt>
    <dgm:pt modelId="{A1124F94-DE3C-4C79-AE55-B17B4195ABA7}">
      <dgm:prSet phldrT="[Text]" custT="1"/>
      <dgm:spPr>
        <a:xfrm rot="5400000">
          <a:off x="-246632" y="1597565"/>
          <a:ext cx="1644213" cy="1150949"/>
        </a:xfrm>
        <a:prstGeom prst="chevron">
          <a:avLst/>
        </a:prstGeom>
        <a:gradFill rotWithShape="0">
          <a:gsLst>
            <a:gs pos="0">
              <a:srgbClr val="742D8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42D8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42D8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742D8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US" sz="1200" dirty="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Disadvantages</a:t>
          </a:r>
          <a:endParaRPr lang="en-US" sz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4AC232F5-8D09-40CE-BD4C-62F7780B0B04}" type="parTrans" cxnId="{0E8B3AC7-3CE3-4F63-BFB5-55FE82F21BF8}">
      <dgm:prSet/>
      <dgm:spPr/>
      <dgm:t>
        <a:bodyPr/>
        <a:lstStyle/>
        <a:p>
          <a:endParaRPr lang="en-US" sz="1400"/>
        </a:p>
      </dgm:t>
    </dgm:pt>
    <dgm:pt modelId="{8A5DE1CA-2A5C-4DE0-A6DA-1B7DAC24FFA2}" type="sibTrans" cxnId="{0E8B3AC7-3CE3-4F63-BFB5-55FE82F21BF8}">
      <dgm:prSet/>
      <dgm:spPr/>
      <dgm:t>
        <a:bodyPr/>
        <a:lstStyle/>
        <a:p>
          <a:endParaRPr lang="en-US" sz="1400"/>
        </a:p>
      </dgm:t>
    </dgm:pt>
    <dgm:pt modelId="{1F3F9B26-42F5-4353-ABB2-FEAD9B87763A}">
      <dgm:prSet phldrT="[Text]" custT="1"/>
      <dgm:spPr>
        <a:xfrm rot="5400000">
          <a:off x="2167667" y="334215"/>
          <a:ext cx="1068739" cy="3102174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742D8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Requires calculation of subgroup size and limits</a:t>
          </a:r>
          <a:endParaRPr lang="en-US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6BE95891-A3A8-42AB-A83B-1F144B48308E}" type="parTrans" cxnId="{5EC6A604-2C4B-48F5-91E0-72B416FA556B}">
      <dgm:prSet/>
      <dgm:spPr/>
      <dgm:t>
        <a:bodyPr/>
        <a:lstStyle/>
        <a:p>
          <a:endParaRPr lang="en-US" sz="1400"/>
        </a:p>
      </dgm:t>
    </dgm:pt>
    <dgm:pt modelId="{DD776D43-3C8D-4A72-AEF2-3DE9A3192DE0}" type="sibTrans" cxnId="{5EC6A604-2C4B-48F5-91E0-72B416FA556B}">
      <dgm:prSet/>
      <dgm:spPr/>
      <dgm:t>
        <a:bodyPr/>
        <a:lstStyle/>
        <a:p>
          <a:endParaRPr lang="en-US" sz="1400"/>
        </a:p>
      </dgm:t>
    </dgm:pt>
    <dgm:pt modelId="{4A34FC92-E627-429F-AE29-4D3EF370CDEB}">
      <dgm:prSet custT="1"/>
      <dgm:spPr>
        <a:xfrm rot="5400000">
          <a:off x="2167667" y="-1016001"/>
          <a:ext cx="1068739" cy="3102174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54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Useful for % / rate of occurrence of events</a:t>
          </a:r>
          <a:endParaRPr lang="en-US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37C1399C-13EF-41FA-8822-75E03E929700}" type="parTrans" cxnId="{284E372E-2899-4DBC-B718-CF607963F3E0}">
      <dgm:prSet/>
      <dgm:spPr/>
      <dgm:t>
        <a:bodyPr/>
        <a:lstStyle/>
        <a:p>
          <a:endParaRPr lang="en-US" sz="1800"/>
        </a:p>
      </dgm:t>
    </dgm:pt>
    <dgm:pt modelId="{BA3BDD68-3E27-47F2-8ECB-F2EAAF0282F5}" type="sibTrans" cxnId="{284E372E-2899-4DBC-B718-CF607963F3E0}">
      <dgm:prSet/>
      <dgm:spPr/>
      <dgm:t>
        <a:bodyPr/>
        <a:lstStyle/>
        <a:p>
          <a:endParaRPr lang="en-US" sz="1800"/>
        </a:p>
      </dgm:t>
    </dgm:pt>
    <dgm:pt modelId="{BA173AFD-CE85-4981-838C-1162691C2405}">
      <dgm:prSet custT="1"/>
      <dgm:spPr>
        <a:xfrm rot="5400000">
          <a:off x="2167667" y="334215"/>
          <a:ext cx="1068739" cy="3102174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742D8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Minimum subgroup size must be met for chart to be effective</a:t>
          </a:r>
        </a:p>
      </dgm:t>
    </dgm:pt>
    <dgm:pt modelId="{E9746F75-4FF7-400E-B157-EB57D8878528}" type="parTrans" cxnId="{1701AC71-BB17-4648-B235-73952DC81A1E}">
      <dgm:prSet/>
      <dgm:spPr/>
      <dgm:t>
        <a:bodyPr/>
        <a:lstStyle/>
        <a:p>
          <a:endParaRPr lang="en-US" sz="1800"/>
        </a:p>
      </dgm:t>
    </dgm:pt>
    <dgm:pt modelId="{C9F6CBF4-1C2F-41F8-8F5E-F7EEBF36553C}" type="sibTrans" cxnId="{1701AC71-BB17-4648-B235-73952DC81A1E}">
      <dgm:prSet/>
      <dgm:spPr/>
      <dgm:t>
        <a:bodyPr/>
        <a:lstStyle/>
        <a:p>
          <a:endParaRPr lang="en-US" sz="1800"/>
        </a:p>
      </dgm:t>
    </dgm:pt>
    <dgm:pt modelId="{C9E4400B-175F-496C-A536-79889E5CC613}">
      <dgm:prSet custT="1"/>
      <dgm:spPr>
        <a:xfrm rot="5400000">
          <a:off x="2167667" y="334215"/>
          <a:ext cx="1068739" cy="3102174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742D8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No more than 25% of subgroups w/ p = 0</a:t>
          </a:r>
        </a:p>
      </dgm:t>
    </dgm:pt>
    <dgm:pt modelId="{B0DD4C5F-4154-47AD-A960-9FBCAD900F73}" type="parTrans" cxnId="{1B66F86D-6CB9-4FF4-A1B3-A8CE7C7E57E3}">
      <dgm:prSet/>
      <dgm:spPr/>
      <dgm:t>
        <a:bodyPr/>
        <a:lstStyle/>
        <a:p>
          <a:endParaRPr lang="en-US" sz="1800"/>
        </a:p>
      </dgm:t>
    </dgm:pt>
    <dgm:pt modelId="{C8562ECD-3FF7-4AD7-82C9-13B65F61F155}" type="sibTrans" cxnId="{1B66F86D-6CB9-4FF4-A1B3-A8CE7C7E57E3}">
      <dgm:prSet/>
      <dgm:spPr/>
      <dgm:t>
        <a:bodyPr/>
        <a:lstStyle/>
        <a:p>
          <a:endParaRPr lang="en-US" sz="1800"/>
        </a:p>
      </dgm:t>
    </dgm:pt>
    <dgm:pt modelId="{96FFB749-E763-403F-8E0B-358D01069DF3}" type="pres">
      <dgm:prSet presAssocID="{AB0B4976-AB01-4232-AE10-86B1F1D877E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A94D4F-42F7-4B38-8250-C555103C67F9}" type="pres">
      <dgm:prSet presAssocID="{7131B294-FF35-4C86-A8F7-02D40CAD224D}" presName="composite" presStyleCnt="0"/>
      <dgm:spPr/>
      <dgm:t>
        <a:bodyPr/>
        <a:lstStyle/>
        <a:p>
          <a:endParaRPr lang="en-US"/>
        </a:p>
      </dgm:t>
    </dgm:pt>
    <dgm:pt modelId="{07972A33-8BF1-46C0-A071-046E52042EEF}" type="pres">
      <dgm:prSet presAssocID="{7131B294-FF35-4C86-A8F7-02D40CAD224D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05BE46-F4D1-4CD4-84AB-76A5DB56E68E}" type="pres">
      <dgm:prSet presAssocID="{7131B294-FF35-4C86-A8F7-02D40CAD224D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8FC36B-4BCA-44CC-BF46-C560B10B881F}" type="pres">
      <dgm:prSet presAssocID="{25F394A5-E872-40F1-86CC-48BCB2C96036}" presName="sp" presStyleCnt="0"/>
      <dgm:spPr/>
      <dgm:t>
        <a:bodyPr/>
        <a:lstStyle/>
        <a:p>
          <a:endParaRPr lang="en-US"/>
        </a:p>
      </dgm:t>
    </dgm:pt>
    <dgm:pt modelId="{3068D4A6-C154-48CE-B7B1-675F16AFF1B4}" type="pres">
      <dgm:prSet presAssocID="{A1124F94-DE3C-4C79-AE55-B17B4195ABA7}" presName="composite" presStyleCnt="0"/>
      <dgm:spPr/>
      <dgm:t>
        <a:bodyPr/>
        <a:lstStyle/>
        <a:p>
          <a:endParaRPr lang="en-US"/>
        </a:p>
      </dgm:t>
    </dgm:pt>
    <dgm:pt modelId="{32E68069-8F88-4143-BDA2-8F8E65AB2732}" type="pres">
      <dgm:prSet presAssocID="{A1124F94-DE3C-4C79-AE55-B17B4195ABA7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BE2749-128B-481E-945B-317D59EB73CC}" type="pres">
      <dgm:prSet presAssocID="{A1124F94-DE3C-4C79-AE55-B17B4195ABA7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3C6A69-65FC-4AE1-961E-DACCBF3DED11}" type="presOf" srcId="{AB0B4976-AB01-4232-AE10-86B1F1D877E9}" destId="{96FFB749-E763-403F-8E0B-358D01069DF3}" srcOrd="0" destOrd="0" presId="urn:microsoft.com/office/officeart/2005/8/layout/chevron2"/>
    <dgm:cxn modelId="{8F52FF9F-23C7-4B44-BBE3-A1E8BE924DE5}" srcId="{AB0B4976-AB01-4232-AE10-86B1F1D877E9}" destId="{7131B294-FF35-4C86-A8F7-02D40CAD224D}" srcOrd="0" destOrd="0" parTransId="{F43E433C-C91A-49DA-961F-0D3BFDAD38EC}" sibTransId="{25F394A5-E872-40F1-86CC-48BCB2C96036}"/>
    <dgm:cxn modelId="{1701AC71-BB17-4648-B235-73952DC81A1E}" srcId="{A1124F94-DE3C-4C79-AE55-B17B4195ABA7}" destId="{BA173AFD-CE85-4981-838C-1162691C2405}" srcOrd="1" destOrd="0" parTransId="{E9746F75-4FF7-400E-B157-EB57D8878528}" sibTransId="{C9F6CBF4-1C2F-41F8-8F5E-F7EEBF36553C}"/>
    <dgm:cxn modelId="{64011489-035F-4F60-AF27-EE39B7356683}" type="presOf" srcId="{4A34FC92-E627-429F-AE29-4D3EF370CDEB}" destId="{C305BE46-F4D1-4CD4-84AB-76A5DB56E68E}" srcOrd="0" destOrd="1" presId="urn:microsoft.com/office/officeart/2005/8/layout/chevron2"/>
    <dgm:cxn modelId="{817131AD-50BA-4EED-9FC6-6795A5701581}" type="presOf" srcId="{C9E4400B-175F-496C-A536-79889E5CC613}" destId="{B5BE2749-128B-481E-945B-317D59EB73CC}" srcOrd="0" destOrd="2" presId="urn:microsoft.com/office/officeart/2005/8/layout/chevron2"/>
    <dgm:cxn modelId="{63C6FC0E-F431-45BE-9CB9-761117A0CA40}" srcId="{7131B294-FF35-4C86-A8F7-02D40CAD224D}" destId="{7F673CA4-67D2-43BB-A951-FA59468B8367}" srcOrd="0" destOrd="0" parTransId="{ADDB2615-4569-4B0A-9473-444A88851DF2}" sibTransId="{361E9CF2-3A64-45E7-AD5E-432070A6089B}"/>
    <dgm:cxn modelId="{AC74A5D2-7B74-4F51-A844-88A60D94C1A5}" type="presOf" srcId="{A1124F94-DE3C-4C79-AE55-B17B4195ABA7}" destId="{32E68069-8F88-4143-BDA2-8F8E65AB2732}" srcOrd="0" destOrd="0" presId="urn:microsoft.com/office/officeart/2005/8/layout/chevron2"/>
    <dgm:cxn modelId="{1B66F86D-6CB9-4FF4-A1B3-A8CE7C7E57E3}" srcId="{A1124F94-DE3C-4C79-AE55-B17B4195ABA7}" destId="{C9E4400B-175F-496C-A536-79889E5CC613}" srcOrd="2" destOrd="0" parTransId="{B0DD4C5F-4154-47AD-A960-9FBCAD900F73}" sibTransId="{C8562ECD-3FF7-4AD7-82C9-13B65F61F155}"/>
    <dgm:cxn modelId="{5EC6A604-2C4B-48F5-91E0-72B416FA556B}" srcId="{A1124F94-DE3C-4C79-AE55-B17B4195ABA7}" destId="{1F3F9B26-42F5-4353-ABB2-FEAD9B87763A}" srcOrd="0" destOrd="0" parTransId="{6BE95891-A3A8-42AB-A83B-1F144B48308E}" sibTransId="{DD776D43-3C8D-4A72-AEF2-3DE9A3192DE0}"/>
    <dgm:cxn modelId="{284E372E-2899-4DBC-B718-CF607963F3E0}" srcId="{7131B294-FF35-4C86-A8F7-02D40CAD224D}" destId="{4A34FC92-E627-429F-AE29-4D3EF370CDEB}" srcOrd="1" destOrd="0" parTransId="{37C1399C-13EF-41FA-8822-75E03E929700}" sibTransId="{BA3BDD68-3E27-47F2-8ECB-F2EAAF0282F5}"/>
    <dgm:cxn modelId="{29721211-EEE7-4E7C-ABF7-5C6CDFE611D8}" type="presOf" srcId="{BA173AFD-CE85-4981-838C-1162691C2405}" destId="{B5BE2749-128B-481E-945B-317D59EB73CC}" srcOrd="0" destOrd="1" presId="urn:microsoft.com/office/officeart/2005/8/layout/chevron2"/>
    <dgm:cxn modelId="{EC9A234C-6981-4F13-BD4E-1BD9FA8AF69E}" type="presOf" srcId="{7F673CA4-67D2-43BB-A951-FA59468B8367}" destId="{C305BE46-F4D1-4CD4-84AB-76A5DB56E68E}" srcOrd="0" destOrd="0" presId="urn:microsoft.com/office/officeart/2005/8/layout/chevron2"/>
    <dgm:cxn modelId="{0E8B3AC7-3CE3-4F63-BFB5-55FE82F21BF8}" srcId="{AB0B4976-AB01-4232-AE10-86B1F1D877E9}" destId="{A1124F94-DE3C-4C79-AE55-B17B4195ABA7}" srcOrd="1" destOrd="0" parTransId="{4AC232F5-8D09-40CE-BD4C-62F7780B0B04}" sibTransId="{8A5DE1CA-2A5C-4DE0-A6DA-1B7DAC24FFA2}"/>
    <dgm:cxn modelId="{97B58BC6-9E7E-4CA7-9269-3EEB0C6B0692}" type="presOf" srcId="{7131B294-FF35-4C86-A8F7-02D40CAD224D}" destId="{07972A33-8BF1-46C0-A071-046E52042EEF}" srcOrd="0" destOrd="0" presId="urn:microsoft.com/office/officeart/2005/8/layout/chevron2"/>
    <dgm:cxn modelId="{592445C6-2C11-4136-B598-381F9461DCA0}" type="presOf" srcId="{1F3F9B26-42F5-4353-ABB2-FEAD9B87763A}" destId="{B5BE2749-128B-481E-945B-317D59EB73CC}" srcOrd="0" destOrd="0" presId="urn:microsoft.com/office/officeart/2005/8/layout/chevron2"/>
    <dgm:cxn modelId="{9CA99E44-6A97-44F3-B2AF-4F13E182657A}" type="presParOf" srcId="{96FFB749-E763-403F-8E0B-358D01069DF3}" destId="{F9A94D4F-42F7-4B38-8250-C555103C67F9}" srcOrd="0" destOrd="0" presId="urn:microsoft.com/office/officeart/2005/8/layout/chevron2"/>
    <dgm:cxn modelId="{FF6D9328-7D34-4FEE-9600-882E24355349}" type="presParOf" srcId="{F9A94D4F-42F7-4B38-8250-C555103C67F9}" destId="{07972A33-8BF1-46C0-A071-046E52042EEF}" srcOrd="0" destOrd="0" presId="urn:microsoft.com/office/officeart/2005/8/layout/chevron2"/>
    <dgm:cxn modelId="{EBC26A50-0286-4283-ACB8-75F4414D0832}" type="presParOf" srcId="{F9A94D4F-42F7-4B38-8250-C555103C67F9}" destId="{C305BE46-F4D1-4CD4-84AB-76A5DB56E68E}" srcOrd="1" destOrd="0" presId="urn:microsoft.com/office/officeart/2005/8/layout/chevron2"/>
    <dgm:cxn modelId="{CD4D5420-4B23-4A9F-8359-E317A7F10EE0}" type="presParOf" srcId="{96FFB749-E763-403F-8E0B-358D01069DF3}" destId="{2D8FC36B-4BCA-44CC-BF46-C560B10B881F}" srcOrd="1" destOrd="0" presId="urn:microsoft.com/office/officeart/2005/8/layout/chevron2"/>
    <dgm:cxn modelId="{415470F6-6E55-4E44-B6B8-F010B7D8466C}" type="presParOf" srcId="{96FFB749-E763-403F-8E0B-358D01069DF3}" destId="{3068D4A6-C154-48CE-B7B1-675F16AFF1B4}" srcOrd="2" destOrd="0" presId="urn:microsoft.com/office/officeart/2005/8/layout/chevron2"/>
    <dgm:cxn modelId="{2DD34CB0-5063-40EC-A304-534912D44DC6}" type="presParOf" srcId="{3068D4A6-C154-48CE-B7B1-675F16AFF1B4}" destId="{32E68069-8F88-4143-BDA2-8F8E65AB2732}" srcOrd="0" destOrd="0" presId="urn:microsoft.com/office/officeart/2005/8/layout/chevron2"/>
    <dgm:cxn modelId="{28EA924C-E34C-4C1B-96CA-42135D580CB0}" type="presParOf" srcId="{3068D4A6-C154-48CE-B7B1-675F16AFF1B4}" destId="{B5BE2749-128B-481E-945B-317D59EB73C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0B4976-AB01-4232-AE10-86B1F1D877E9}" type="doc">
      <dgm:prSet loTypeId="urn:microsoft.com/office/officeart/2005/8/layout/chevron2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131B294-FF35-4C86-A8F7-02D40CAD224D}">
      <dgm:prSet phldrT="[Text]" custT="1"/>
      <dgm:spPr>
        <a:xfrm rot="5400000">
          <a:off x="-246391" y="248569"/>
          <a:ext cx="1642608" cy="1149825"/>
        </a:xfrm>
        <a:prstGeom prst="chevron">
          <a:avLst/>
        </a:prstGeom>
        <a:gradFill rotWithShape="0">
          <a:gsLst>
            <a:gs pos="0">
              <a:srgbClr val="F54E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54E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54E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F54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b="1" dirty="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Advantages</a:t>
          </a:r>
          <a:endParaRPr lang="en-US" sz="1200" b="1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F43E433C-C91A-49DA-961F-0D3BFDAD38EC}" type="parTrans" cxnId="{8F52FF9F-23C7-4B44-BBE3-A1E8BE924DE5}">
      <dgm:prSet/>
      <dgm:spPr/>
      <dgm:t>
        <a:bodyPr/>
        <a:lstStyle/>
        <a:p>
          <a:endParaRPr lang="en-US" sz="1200"/>
        </a:p>
      </dgm:t>
    </dgm:pt>
    <dgm:pt modelId="{25F394A5-E872-40F1-86CC-48BCB2C96036}" type="sibTrans" cxnId="{8F52FF9F-23C7-4B44-BBE3-A1E8BE924DE5}">
      <dgm:prSet/>
      <dgm:spPr/>
      <dgm:t>
        <a:bodyPr/>
        <a:lstStyle/>
        <a:p>
          <a:endParaRPr lang="en-US" sz="1200"/>
        </a:p>
      </dgm:t>
    </dgm:pt>
    <dgm:pt modelId="{7F673CA4-67D2-43BB-A951-FA59468B8367}">
      <dgm:prSet phldrT="[Text]" custT="1"/>
      <dgm:spPr>
        <a:xfrm rot="5400000">
          <a:off x="2442799" y="-1290796"/>
          <a:ext cx="1067695" cy="3653643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54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Flexible for un-group-able data</a:t>
          </a:r>
          <a:endParaRPr lang="en-US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ADDB2615-4569-4B0A-9473-444A88851DF2}" type="parTrans" cxnId="{63C6FC0E-F431-45BE-9CB9-761117A0CA40}">
      <dgm:prSet/>
      <dgm:spPr/>
      <dgm:t>
        <a:bodyPr/>
        <a:lstStyle/>
        <a:p>
          <a:endParaRPr lang="en-US" sz="1200"/>
        </a:p>
      </dgm:t>
    </dgm:pt>
    <dgm:pt modelId="{361E9CF2-3A64-45E7-AD5E-432070A6089B}" type="sibTrans" cxnId="{63C6FC0E-F431-45BE-9CB9-761117A0CA40}">
      <dgm:prSet/>
      <dgm:spPr/>
      <dgm:t>
        <a:bodyPr/>
        <a:lstStyle/>
        <a:p>
          <a:endParaRPr lang="en-US" sz="1200"/>
        </a:p>
      </dgm:t>
    </dgm:pt>
    <dgm:pt modelId="{A1124F94-DE3C-4C79-AE55-B17B4195ABA7}">
      <dgm:prSet phldrT="[Text]" custT="1"/>
      <dgm:spPr>
        <a:xfrm rot="5400000">
          <a:off x="-246391" y="1597468"/>
          <a:ext cx="1642608" cy="1149825"/>
        </a:xfrm>
        <a:prstGeom prst="chevron">
          <a:avLst/>
        </a:prstGeom>
        <a:gradFill rotWithShape="0">
          <a:gsLst>
            <a:gs pos="0">
              <a:srgbClr val="742D8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42D8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42D8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742D8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b="1" dirty="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Disadvantages</a:t>
          </a:r>
          <a:endParaRPr lang="en-US" sz="1200" b="1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4AC232F5-8D09-40CE-BD4C-62F7780B0B04}" type="parTrans" cxnId="{0E8B3AC7-3CE3-4F63-BFB5-55FE82F21BF8}">
      <dgm:prSet/>
      <dgm:spPr/>
      <dgm:t>
        <a:bodyPr/>
        <a:lstStyle/>
        <a:p>
          <a:endParaRPr lang="en-US" sz="1200"/>
        </a:p>
      </dgm:t>
    </dgm:pt>
    <dgm:pt modelId="{8A5DE1CA-2A5C-4DE0-A6DA-1B7DAC24FFA2}" type="sibTrans" cxnId="{0E8B3AC7-3CE3-4F63-BFB5-55FE82F21BF8}">
      <dgm:prSet/>
      <dgm:spPr/>
      <dgm:t>
        <a:bodyPr/>
        <a:lstStyle/>
        <a:p>
          <a:endParaRPr lang="en-US" sz="1200"/>
        </a:p>
      </dgm:t>
    </dgm:pt>
    <dgm:pt modelId="{1F3F9B26-42F5-4353-ABB2-FEAD9B87763A}">
      <dgm:prSet phldrT="[Text]" custT="1"/>
      <dgm:spPr>
        <a:xfrm rot="5400000">
          <a:off x="2442799" y="58102"/>
          <a:ext cx="1067695" cy="3653643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742D8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No ability to use subgroups to see source of variation</a:t>
          </a:r>
          <a:endParaRPr lang="en-US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6BE95891-A3A8-42AB-A83B-1F144B48308E}" type="parTrans" cxnId="{5EC6A604-2C4B-48F5-91E0-72B416FA556B}">
      <dgm:prSet/>
      <dgm:spPr/>
      <dgm:t>
        <a:bodyPr/>
        <a:lstStyle/>
        <a:p>
          <a:endParaRPr lang="en-US" sz="1200"/>
        </a:p>
      </dgm:t>
    </dgm:pt>
    <dgm:pt modelId="{DD776D43-3C8D-4A72-AEF2-3DE9A3192DE0}" type="sibTrans" cxnId="{5EC6A604-2C4B-48F5-91E0-72B416FA556B}">
      <dgm:prSet/>
      <dgm:spPr/>
      <dgm:t>
        <a:bodyPr/>
        <a:lstStyle/>
        <a:p>
          <a:endParaRPr lang="en-US" sz="1200"/>
        </a:p>
      </dgm:t>
    </dgm:pt>
    <dgm:pt modelId="{F372C16A-627F-44D0-AA2B-9243C053B830}">
      <dgm:prSet custT="1"/>
      <dgm:spPr>
        <a:xfrm rot="5400000">
          <a:off x="2442799" y="-1290796"/>
          <a:ext cx="1067695" cy="3653643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54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No calculations required to plot data on chart</a:t>
          </a:r>
        </a:p>
      </dgm:t>
    </dgm:pt>
    <dgm:pt modelId="{4C65CF92-EDAF-4DF1-A31B-75FED216D5EB}" type="parTrans" cxnId="{2EF1BB4C-CDC6-47CA-B1C7-494F933760FF}">
      <dgm:prSet/>
      <dgm:spPr/>
      <dgm:t>
        <a:bodyPr/>
        <a:lstStyle/>
        <a:p>
          <a:endParaRPr lang="en-US" sz="1200"/>
        </a:p>
      </dgm:t>
    </dgm:pt>
    <dgm:pt modelId="{156C3E38-9473-45B3-A3F9-98E570E5E081}" type="sibTrans" cxnId="{2EF1BB4C-CDC6-47CA-B1C7-494F933760FF}">
      <dgm:prSet/>
      <dgm:spPr/>
      <dgm:t>
        <a:bodyPr/>
        <a:lstStyle/>
        <a:p>
          <a:endParaRPr lang="en-US" sz="1200"/>
        </a:p>
      </dgm:t>
    </dgm:pt>
    <dgm:pt modelId="{E076BE60-FE6A-431A-804F-57110963FF86}">
      <dgm:prSet custT="1"/>
      <dgm:spPr>
        <a:xfrm rot="5400000">
          <a:off x="2442799" y="-1290796"/>
          <a:ext cx="1067695" cy="3653643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54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Immediate feedback; plotting done w/ each measure</a:t>
          </a:r>
        </a:p>
      </dgm:t>
    </dgm:pt>
    <dgm:pt modelId="{7ABDC6B3-1D36-475A-8C4D-5AE229398C0F}" type="parTrans" cxnId="{69F854B5-7532-4468-932E-C0088EA4A12E}">
      <dgm:prSet/>
      <dgm:spPr/>
      <dgm:t>
        <a:bodyPr/>
        <a:lstStyle/>
        <a:p>
          <a:endParaRPr lang="en-US" sz="1200"/>
        </a:p>
      </dgm:t>
    </dgm:pt>
    <dgm:pt modelId="{1A106B78-2C9D-466F-8FDB-00F412FD7D25}" type="sibTrans" cxnId="{69F854B5-7532-4468-932E-C0088EA4A12E}">
      <dgm:prSet/>
      <dgm:spPr/>
      <dgm:t>
        <a:bodyPr/>
        <a:lstStyle/>
        <a:p>
          <a:endParaRPr lang="en-US" sz="1200"/>
        </a:p>
      </dgm:t>
    </dgm:pt>
    <dgm:pt modelId="{5A4AD7AB-90B1-4BC0-A06E-5219D683DDAE}">
      <dgm:prSet custT="1"/>
      <dgm:spPr>
        <a:xfrm rot="5400000">
          <a:off x="2442799" y="-1290796"/>
          <a:ext cx="1067695" cy="3653643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54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Easy to put multiple measures on one chart</a:t>
          </a:r>
        </a:p>
      </dgm:t>
    </dgm:pt>
    <dgm:pt modelId="{AC31594E-E5A1-4F98-A111-0600FC3FD207}" type="parTrans" cxnId="{2CDEB9B6-3020-4404-B4AF-F46116338813}">
      <dgm:prSet/>
      <dgm:spPr/>
      <dgm:t>
        <a:bodyPr/>
        <a:lstStyle/>
        <a:p>
          <a:endParaRPr lang="en-US" sz="1200"/>
        </a:p>
      </dgm:t>
    </dgm:pt>
    <dgm:pt modelId="{FC402AEF-B760-4DA9-935D-3142D3EE76DC}" type="sibTrans" cxnId="{2CDEB9B6-3020-4404-B4AF-F46116338813}">
      <dgm:prSet/>
      <dgm:spPr/>
      <dgm:t>
        <a:bodyPr/>
        <a:lstStyle/>
        <a:p>
          <a:endParaRPr lang="en-US" sz="1200"/>
        </a:p>
      </dgm:t>
    </dgm:pt>
    <dgm:pt modelId="{C3608BC5-91A0-4239-A065-900BD58C372A}">
      <dgm:prSet custT="1"/>
      <dgm:spPr>
        <a:xfrm rot="5400000">
          <a:off x="2442799" y="-1290796"/>
          <a:ext cx="1067695" cy="3653643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54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Capability of a process can be evaluated directly</a:t>
          </a:r>
          <a:endParaRPr lang="en-US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1B2E7E54-CEA1-414A-83F5-B94927418710}" type="parTrans" cxnId="{067B8FFE-C40D-43EC-854D-7B1DAB9BC2B1}">
      <dgm:prSet/>
      <dgm:spPr/>
      <dgm:t>
        <a:bodyPr/>
        <a:lstStyle/>
        <a:p>
          <a:endParaRPr lang="en-US" sz="1200"/>
        </a:p>
      </dgm:t>
    </dgm:pt>
    <dgm:pt modelId="{F596450B-B72E-4FAF-9CA7-F0CEB8E6FDC0}" type="sibTrans" cxnId="{067B8FFE-C40D-43EC-854D-7B1DAB9BC2B1}">
      <dgm:prSet/>
      <dgm:spPr/>
      <dgm:t>
        <a:bodyPr/>
        <a:lstStyle/>
        <a:p>
          <a:endParaRPr lang="en-US" sz="1200"/>
        </a:p>
      </dgm:t>
    </dgm:pt>
    <dgm:pt modelId="{83AD21FE-162D-4BFB-8406-E8864CEB88EC}">
      <dgm:prSet custT="1"/>
      <dgm:spPr>
        <a:xfrm rot="5400000">
          <a:off x="2442799" y="58102"/>
          <a:ext cx="1067695" cy="3653643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742D8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All sources of variation combined on one chart</a:t>
          </a:r>
        </a:p>
      </dgm:t>
    </dgm:pt>
    <dgm:pt modelId="{54BB4F04-C032-4984-BE06-8FF85C91098F}" type="parTrans" cxnId="{B44D91D9-CAF2-49BB-9E9A-F7DBFE05D9DB}">
      <dgm:prSet/>
      <dgm:spPr/>
      <dgm:t>
        <a:bodyPr/>
        <a:lstStyle/>
        <a:p>
          <a:endParaRPr lang="en-US" sz="1200"/>
        </a:p>
      </dgm:t>
    </dgm:pt>
    <dgm:pt modelId="{6C9446A4-FFF1-437A-80EA-A51CE9848F2D}" type="sibTrans" cxnId="{B44D91D9-CAF2-49BB-9E9A-F7DBFE05D9DB}">
      <dgm:prSet/>
      <dgm:spPr/>
      <dgm:t>
        <a:bodyPr/>
        <a:lstStyle/>
        <a:p>
          <a:endParaRPr lang="en-US" sz="1200"/>
        </a:p>
      </dgm:t>
    </dgm:pt>
    <dgm:pt modelId="{AD7B9E48-9AF2-41EF-92A3-E49A3F037E12}">
      <dgm:prSet custT="1"/>
      <dgm:spPr>
        <a:xfrm rot="5400000">
          <a:off x="2442799" y="58102"/>
          <a:ext cx="1067695" cy="3653643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742D8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Not sensitive to non-symmetric distribution of data (may require data transformation)</a:t>
          </a:r>
          <a:endParaRPr lang="en-US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358C0A28-F470-4400-87C1-1FE5E0AAC9FC}" type="parTrans" cxnId="{BBB12D2D-F508-4E6A-842B-0F6E377A59F6}">
      <dgm:prSet/>
      <dgm:spPr/>
      <dgm:t>
        <a:bodyPr/>
        <a:lstStyle/>
        <a:p>
          <a:endParaRPr lang="en-US" sz="1200"/>
        </a:p>
      </dgm:t>
    </dgm:pt>
    <dgm:pt modelId="{DDA2496D-0E7F-4A0E-8D25-A49CE900EA85}" type="sibTrans" cxnId="{BBB12D2D-F508-4E6A-842B-0F6E377A59F6}">
      <dgm:prSet/>
      <dgm:spPr/>
      <dgm:t>
        <a:bodyPr/>
        <a:lstStyle/>
        <a:p>
          <a:endParaRPr lang="en-US" sz="1200"/>
        </a:p>
      </dgm:t>
    </dgm:pt>
    <dgm:pt modelId="{2270F9FD-CB0C-47AC-9A83-2D4B731CAEE8}" type="pres">
      <dgm:prSet presAssocID="{AB0B4976-AB01-4232-AE10-86B1F1D877E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7C7205-85DF-4600-AE12-B4467432D58F}" type="pres">
      <dgm:prSet presAssocID="{7131B294-FF35-4C86-A8F7-02D40CAD224D}" presName="composite" presStyleCnt="0"/>
      <dgm:spPr/>
    </dgm:pt>
    <dgm:pt modelId="{E8299D97-07CD-4C43-9BF5-5D4BEFECD7F2}" type="pres">
      <dgm:prSet presAssocID="{7131B294-FF35-4C86-A8F7-02D40CAD224D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4C3374-DE38-46EF-BA63-9A34907922DC}" type="pres">
      <dgm:prSet presAssocID="{7131B294-FF35-4C86-A8F7-02D40CAD224D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9D484C-3E8B-4B24-9AFB-69B6CE2784A8}" type="pres">
      <dgm:prSet presAssocID="{25F394A5-E872-40F1-86CC-48BCB2C96036}" presName="sp" presStyleCnt="0"/>
      <dgm:spPr/>
    </dgm:pt>
    <dgm:pt modelId="{7690B526-79C5-4D4B-B93B-384E16B330BE}" type="pres">
      <dgm:prSet presAssocID="{A1124F94-DE3C-4C79-AE55-B17B4195ABA7}" presName="composite" presStyleCnt="0"/>
      <dgm:spPr/>
    </dgm:pt>
    <dgm:pt modelId="{77CE4318-AFA5-4470-8368-AEE29AB04772}" type="pres">
      <dgm:prSet presAssocID="{A1124F94-DE3C-4C79-AE55-B17B4195ABA7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E1AF17-BABF-4B35-9C8F-FE5D9C106083}" type="pres">
      <dgm:prSet presAssocID="{A1124F94-DE3C-4C79-AE55-B17B4195ABA7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DEB9B6-3020-4404-B4AF-F46116338813}" srcId="{7131B294-FF35-4C86-A8F7-02D40CAD224D}" destId="{5A4AD7AB-90B1-4BC0-A06E-5219D683DDAE}" srcOrd="3" destOrd="0" parTransId="{AC31594E-E5A1-4F98-A111-0600FC3FD207}" sibTransId="{FC402AEF-B760-4DA9-935D-3142D3EE76DC}"/>
    <dgm:cxn modelId="{943A7140-26DA-48B9-A390-DC4D0AC31F96}" type="presOf" srcId="{5A4AD7AB-90B1-4BC0-A06E-5219D683DDAE}" destId="{064C3374-DE38-46EF-BA63-9A34907922DC}" srcOrd="0" destOrd="3" presId="urn:microsoft.com/office/officeart/2005/8/layout/chevron2"/>
    <dgm:cxn modelId="{BA458598-EF0E-408F-819E-E4865E56110F}" type="presOf" srcId="{7F673CA4-67D2-43BB-A951-FA59468B8367}" destId="{064C3374-DE38-46EF-BA63-9A34907922DC}" srcOrd="0" destOrd="0" presId="urn:microsoft.com/office/officeart/2005/8/layout/chevron2"/>
    <dgm:cxn modelId="{08A24171-5825-45E5-9011-A2E7599E9CC7}" type="presOf" srcId="{C3608BC5-91A0-4239-A065-900BD58C372A}" destId="{064C3374-DE38-46EF-BA63-9A34907922DC}" srcOrd="0" destOrd="4" presId="urn:microsoft.com/office/officeart/2005/8/layout/chevron2"/>
    <dgm:cxn modelId="{2B620667-0BCA-435F-9A92-46B87134DE4F}" type="presOf" srcId="{7131B294-FF35-4C86-A8F7-02D40CAD224D}" destId="{E8299D97-07CD-4C43-9BF5-5D4BEFECD7F2}" srcOrd="0" destOrd="0" presId="urn:microsoft.com/office/officeart/2005/8/layout/chevron2"/>
    <dgm:cxn modelId="{0E8B3AC7-3CE3-4F63-BFB5-55FE82F21BF8}" srcId="{AB0B4976-AB01-4232-AE10-86B1F1D877E9}" destId="{A1124F94-DE3C-4C79-AE55-B17B4195ABA7}" srcOrd="1" destOrd="0" parTransId="{4AC232F5-8D09-40CE-BD4C-62F7780B0B04}" sibTransId="{8A5DE1CA-2A5C-4DE0-A6DA-1B7DAC24FFA2}"/>
    <dgm:cxn modelId="{CE73DB85-0F5D-4359-A5D6-281DA52A63FE}" type="presOf" srcId="{E076BE60-FE6A-431A-804F-57110963FF86}" destId="{064C3374-DE38-46EF-BA63-9A34907922DC}" srcOrd="0" destOrd="2" presId="urn:microsoft.com/office/officeart/2005/8/layout/chevron2"/>
    <dgm:cxn modelId="{5EC6A604-2C4B-48F5-91E0-72B416FA556B}" srcId="{A1124F94-DE3C-4C79-AE55-B17B4195ABA7}" destId="{1F3F9B26-42F5-4353-ABB2-FEAD9B87763A}" srcOrd="0" destOrd="0" parTransId="{6BE95891-A3A8-42AB-A83B-1F144B48308E}" sibTransId="{DD776D43-3C8D-4A72-AEF2-3DE9A3192DE0}"/>
    <dgm:cxn modelId="{3E6AD837-2023-469A-8627-34F65C91764E}" type="presOf" srcId="{AD7B9E48-9AF2-41EF-92A3-E49A3F037E12}" destId="{9FE1AF17-BABF-4B35-9C8F-FE5D9C106083}" srcOrd="0" destOrd="2" presId="urn:microsoft.com/office/officeart/2005/8/layout/chevron2"/>
    <dgm:cxn modelId="{067B8FFE-C40D-43EC-854D-7B1DAB9BC2B1}" srcId="{7131B294-FF35-4C86-A8F7-02D40CAD224D}" destId="{C3608BC5-91A0-4239-A065-900BD58C372A}" srcOrd="4" destOrd="0" parTransId="{1B2E7E54-CEA1-414A-83F5-B94927418710}" sibTransId="{F596450B-B72E-4FAF-9CA7-F0CEB8E6FDC0}"/>
    <dgm:cxn modelId="{63C6FC0E-F431-45BE-9CB9-761117A0CA40}" srcId="{7131B294-FF35-4C86-A8F7-02D40CAD224D}" destId="{7F673CA4-67D2-43BB-A951-FA59468B8367}" srcOrd="0" destOrd="0" parTransId="{ADDB2615-4569-4B0A-9473-444A88851DF2}" sibTransId="{361E9CF2-3A64-45E7-AD5E-432070A6089B}"/>
    <dgm:cxn modelId="{8B7661D7-0BAC-4CA2-B05A-C0151D83D6D2}" type="presOf" srcId="{F372C16A-627F-44D0-AA2B-9243C053B830}" destId="{064C3374-DE38-46EF-BA63-9A34907922DC}" srcOrd="0" destOrd="1" presId="urn:microsoft.com/office/officeart/2005/8/layout/chevron2"/>
    <dgm:cxn modelId="{BBB12D2D-F508-4E6A-842B-0F6E377A59F6}" srcId="{A1124F94-DE3C-4C79-AE55-B17B4195ABA7}" destId="{AD7B9E48-9AF2-41EF-92A3-E49A3F037E12}" srcOrd="2" destOrd="0" parTransId="{358C0A28-F470-4400-87C1-1FE5E0AAC9FC}" sibTransId="{DDA2496D-0E7F-4A0E-8D25-A49CE900EA85}"/>
    <dgm:cxn modelId="{DAA99490-A170-4A02-BBA7-AB7662DE3DE1}" type="presOf" srcId="{A1124F94-DE3C-4C79-AE55-B17B4195ABA7}" destId="{77CE4318-AFA5-4470-8368-AEE29AB04772}" srcOrd="0" destOrd="0" presId="urn:microsoft.com/office/officeart/2005/8/layout/chevron2"/>
    <dgm:cxn modelId="{D05D09DB-9A02-4BBF-8393-C1DABA2B49D0}" type="presOf" srcId="{1F3F9B26-42F5-4353-ABB2-FEAD9B87763A}" destId="{9FE1AF17-BABF-4B35-9C8F-FE5D9C106083}" srcOrd="0" destOrd="0" presId="urn:microsoft.com/office/officeart/2005/8/layout/chevron2"/>
    <dgm:cxn modelId="{A2099908-59A8-448D-9BC3-46848735230D}" type="presOf" srcId="{AB0B4976-AB01-4232-AE10-86B1F1D877E9}" destId="{2270F9FD-CB0C-47AC-9A83-2D4B731CAEE8}" srcOrd="0" destOrd="0" presId="urn:microsoft.com/office/officeart/2005/8/layout/chevron2"/>
    <dgm:cxn modelId="{69F854B5-7532-4468-932E-C0088EA4A12E}" srcId="{7131B294-FF35-4C86-A8F7-02D40CAD224D}" destId="{E076BE60-FE6A-431A-804F-57110963FF86}" srcOrd="2" destOrd="0" parTransId="{7ABDC6B3-1D36-475A-8C4D-5AE229398C0F}" sibTransId="{1A106B78-2C9D-466F-8FDB-00F412FD7D25}"/>
    <dgm:cxn modelId="{3C6B9E68-950B-472A-B706-1AABBD2600A1}" type="presOf" srcId="{83AD21FE-162D-4BFB-8406-E8864CEB88EC}" destId="{9FE1AF17-BABF-4B35-9C8F-FE5D9C106083}" srcOrd="0" destOrd="1" presId="urn:microsoft.com/office/officeart/2005/8/layout/chevron2"/>
    <dgm:cxn modelId="{8F52FF9F-23C7-4B44-BBE3-A1E8BE924DE5}" srcId="{AB0B4976-AB01-4232-AE10-86B1F1D877E9}" destId="{7131B294-FF35-4C86-A8F7-02D40CAD224D}" srcOrd="0" destOrd="0" parTransId="{F43E433C-C91A-49DA-961F-0D3BFDAD38EC}" sibTransId="{25F394A5-E872-40F1-86CC-48BCB2C96036}"/>
    <dgm:cxn modelId="{2EF1BB4C-CDC6-47CA-B1C7-494F933760FF}" srcId="{7131B294-FF35-4C86-A8F7-02D40CAD224D}" destId="{F372C16A-627F-44D0-AA2B-9243C053B830}" srcOrd="1" destOrd="0" parTransId="{4C65CF92-EDAF-4DF1-A31B-75FED216D5EB}" sibTransId="{156C3E38-9473-45B3-A3F9-98E570E5E081}"/>
    <dgm:cxn modelId="{B44D91D9-CAF2-49BB-9E9A-F7DBFE05D9DB}" srcId="{A1124F94-DE3C-4C79-AE55-B17B4195ABA7}" destId="{83AD21FE-162D-4BFB-8406-E8864CEB88EC}" srcOrd="1" destOrd="0" parTransId="{54BB4F04-C032-4984-BE06-8FF85C91098F}" sibTransId="{6C9446A4-FFF1-437A-80EA-A51CE9848F2D}"/>
    <dgm:cxn modelId="{653F7466-B981-43D1-9CD1-984C57ABA93F}" type="presParOf" srcId="{2270F9FD-CB0C-47AC-9A83-2D4B731CAEE8}" destId="{F57C7205-85DF-4600-AE12-B4467432D58F}" srcOrd="0" destOrd="0" presId="urn:microsoft.com/office/officeart/2005/8/layout/chevron2"/>
    <dgm:cxn modelId="{66018426-DC61-4935-9A71-892C4FBFF5EA}" type="presParOf" srcId="{F57C7205-85DF-4600-AE12-B4467432D58F}" destId="{E8299D97-07CD-4C43-9BF5-5D4BEFECD7F2}" srcOrd="0" destOrd="0" presId="urn:microsoft.com/office/officeart/2005/8/layout/chevron2"/>
    <dgm:cxn modelId="{5652EE4A-4E76-459C-AC80-352F4B2E9434}" type="presParOf" srcId="{F57C7205-85DF-4600-AE12-B4467432D58F}" destId="{064C3374-DE38-46EF-BA63-9A34907922DC}" srcOrd="1" destOrd="0" presId="urn:microsoft.com/office/officeart/2005/8/layout/chevron2"/>
    <dgm:cxn modelId="{2983E2FB-7F40-4010-935A-DBFDF9DFFB4D}" type="presParOf" srcId="{2270F9FD-CB0C-47AC-9A83-2D4B731CAEE8}" destId="{FF9D484C-3E8B-4B24-9AFB-69B6CE2784A8}" srcOrd="1" destOrd="0" presId="urn:microsoft.com/office/officeart/2005/8/layout/chevron2"/>
    <dgm:cxn modelId="{7954EA45-EB7D-423A-AA73-7D6F6779E4C3}" type="presParOf" srcId="{2270F9FD-CB0C-47AC-9A83-2D4B731CAEE8}" destId="{7690B526-79C5-4D4B-B93B-384E16B330BE}" srcOrd="2" destOrd="0" presId="urn:microsoft.com/office/officeart/2005/8/layout/chevron2"/>
    <dgm:cxn modelId="{18EC9E6C-C019-4EEC-9812-BFBC804F27AE}" type="presParOf" srcId="{7690B526-79C5-4D4B-B93B-384E16B330BE}" destId="{77CE4318-AFA5-4470-8368-AEE29AB04772}" srcOrd="0" destOrd="0" presId="urn:microsoft.com/office/officeart/2005/8/layout/chevron2"/>
    <dgm:cxn modelId="{BC2D161F-909A-4279-9DD5-6F00F8D1EDF6}" type="presParOf" srcId="{7690B526-79C5-4D4B-B93B-384E16B330BE}" destId="{9FE1AF17-BABF-4B35-9C8F-FE5D9C1060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B0B4976-AB01-4232-AE10-86B1F1D877E9}" type="doc">
      <dgm:prSet loTypeId="urn:microsoft.com/office/officeart/2005/8/layout/chevron2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131B294-FF35-4C86-A8F7-02D40CAD224D}">
      <dgm:prSet phldrT="[Text]" custT="1"/>
      <dgm:spPr>
        <a:xfrm rot="5400000">
          <a:off x="-246391" y="248569"/>
          <a:ext cx="1642608" cy="1149825"/>
        </a:xfrm>
        <a:prstGeom prst="chevron">
          <a:avLst/>
        </a:prstGeom>
        <a:gradFill rotWithShape="0">
          <a:gsLst>
            <a:gs pos="0">
              <a:srgbClr val="F54E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54E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54E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F54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b="1" dirty="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Advantages</a:t>
          </a:r>
          <a:endParaRPr lang="en-US" sz="800" b="1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F43E433C-C91A-49DA-961F-0D3BFDAD38EC}" type="parTrans" cxnId="{8F52FF9F-23C7-4B44-BBE3-A1E8BE924DE5}">
      <dgm:prSet/>
      <dgm:spPr/>
      <dgm:t>
        <a:bodyPr/>
        <a:lstStyle/>
        <a:p>
          <a:endParaRPr lang="en-US" sz="800"/>
        </a:p>
      </dgm:t>
    </dgm:pt>
    <dgm:pt modelId="{25F394A5-E872-40F1-86CC-48BCB2C96036}" type="sibTrans" cxnId="{8F52FF9F-23C7-4B44-BBE3-A1E8BE924DE5}">
      <dgm:prSet/>
      <dgm:spPr/>
      <dgm:t>
        <a:bodyPr/>
        <a:lstStyle/>
        <a:p>
          <a:endParaRPr lang="en-US" sz="800"/>
        </a:p>
      </dgm:t>
    </dgm:pt>
    <dgm:pt modelId="{7F673CA4-67D2-43BB-A951-FA59468B8367}">
      <dgm:prSet phldrT="[Text]" custT="1"/>
      <dgm:spPr>
        <a:xfrm rot="5400000">
          <a:off x="2442799" y="-1290796"/>
          <a:ext cx="1067695" cy="3653643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54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5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Flexible for equal or unequal subgroups</a:t>
          </a:r>
          <a:endParaRPr lang="en-US" sz="15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ADDB2615-4569-4B0A-9473-444A88851DF2}" type="parTrans" cxnId="{63C6FC0E-F431-45BE-9CB9-761117A0CA40}">
      <dgm:prSet/>
      <dgm:spPr/>
      <dgm:t>
        <a:bodyPr/>
        <a:lstStyle/>
        <a:p>
          <a:endParaRPr lang="en-US" sz="800"/>
        </a:p>
      </dgm:t>
    </dgm:pt>
    <dgm:pt modelId="{361E9CF2-3A64-45E7-AD5E-432070A6089B}" type="sibTrans" cxnId="{63C6FC0E-F431-45BE-9CB9-761117A0CA40}">
      <dgm:prSet/>
      <dgm:spPr/>
      <dgm:t>
        <a:bodyPr/>
        <a:lstStyle/>
        <a:p>
          <a:endParaRPr lang="en-US" sz="800"/>
        </a:p>
      </dgm:t>
    </dgm:pt>
    <dgm:pt modelId="{A1124F94-DE3C-4C79-AE55-B17B4195ABA7}">
      <dgm:prSet phldrT="[Text]" custT="1"/>
      <dgm:spPr>
        <a:xfrm rot="5400000">
          <a:off x="-246391" y="1597468"/>
          <a:ext cx="1642608" cy="1149825"/>
        </a:xfrm>
        <a:prstGeom prst="chevron">
          <a:avLst/>
        </a:prstGeom>
        <a:gradFill rotWithShape="0">
          <a:gsLst>
            <a:gs pos="0">
              <a:srgbClr val="742D8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42D8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42D8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742D8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b="1" dirty="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Disadvantages</a:t>
          </a:r>
          <a:endParaRPr lang="en-US" sz="1400" b="1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4AC232F5-8D09-40CE-BD4C-62F7780B0B04}" type="parTrans" cxnId="{0E8B3AC7-3CE3-4F63-BFB5-55FE82F21BF8}">
      <dgm:prSet/>
      <dgm:spPr/>
      <dgm:t>
        <a:bodyPr/>
        <a:lstStyle/>
        <a:p>
          <a:endParaRPr lang="en-US" sz="800"/>
        </a:p>
      </dgm:t>
    </dgm:pt>
    <dgm:pt modelId="{8A5DE1CA-2A5C-4DE0-A6DA-1B7DAC24FFA2}" type="sibTrans" cxnId="{0E8B3AC7-3CE3-4F63-BFB5-55FE82F21BF8}">
      <dgm:prSet/>
      <dgm:spPr/>
      <dgm:t>
        <a:bodyPr/>
        <a:lstStyle/>
        <a:p>
          <a:endParaRPr lang="en-US" sz="800"/>
        </a:p>
      </dgm:t>
    </dgm:pt>
    <dgm:pt modelId="{1F3F9B26-42F5-4353-ABB2-FEAD9B87763A}">
      <dgm:prSet phldrT="[Text]" custT="1"/>
      <dgm:spPr>
        <a:xfrm rot="5400000">
          <a:off x="2442799" y="58102"/>
          <a:ext cx="1067695" cy="3653643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742D8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6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Requires subgroups measured in same time period or conditions</a:t>
          </a:r>
          <a:endParaRPr lang="en-US" sz="16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6BE95891-A3A8-42AB-A83B-1F144B48308E}" type="parTrans" cxnId="{5EC6A604-2C4B-48F5-91E0-72B416FA556B}">
      <dgm:prSet/>
      <dgm:spPr/>
      <dgm:t>
        <a:bodyPr/>
        <a:lstStyle/>
        <a:p>
          <a:endParaRPr lang="en-US" sz="800"/>
        </a:p>
      </dgm:t>
    </dgm:pt>
    <dgm:pt modelId="{DD776D43-3C8D-4A72-AEF2-3DE9A3192DE0}" type="sibTrans" cxnId="{5EC6A604-2C4B-48F5-91E0-72B416FA556B}">
      <dgm:prSet/>
      <dgm:spPr/>
      <dgm:t>
        <a:bodyPr/>
        <a:lstStyle/>
        <a:p>
          <a:endParaRPr lang="en-US" sz="800"/>
        </a:p>
      </dgm:t>
    </dgm:pt>
    <dgm:pt modelId="{8D845398-2190-459D-BF1F-C58167A8DE5A}">
      <dgm:prSet custT="1"/>
      <dgm:spPr>
        <a:xfrm rot="5400000">
          <a:off x="2442799" y="-1290796"/>
          <a:ext cx="1067695" cy="3653643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54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5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Shows both </a:t>
          </a:r>
          <a:r>
            <a:rPr lang="en-US" sz="1500" dirty="0" err="1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avg</a:t>
          </a:r>
          <a:r>
            <a:rPr lang="en-US" sz="15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(mean) performance and variation about the mean (standard deviation)</a:t>
          </a:r>
        </a:p>
      </dgm:t>
    </dgm:pt>
    <dgm:pt modelId="{BBBD9096-9C1E-4FF4-ACDF-58F9217A36D5}" type="parTrans" cxnId="{F850839F-BBBC-405D-8900-E547C2234AA6}">
      <dgm:prSet/>
      <dgm:spPr/>
      <dgm:t>
        <a:bodyPr/>
        <a:lstStyle/>
        <a:p>
          <a:endParaRPr lang="en-US" sz="1050"/>
        </a:p>
      </dgm:t>
    </dgm:pt>
    <dgm:pt modelId="{3D3675B6-26D5-4745-A60B-AA6E9CD532D4}" type="sibTrans" cxnId="{F850839F-BBBC-405D-8900-E547C2234AA6}">
      <dgm:prSet/>
      <dgm:spPr/>
      <dgm:t>
        <a:bodyPr/>
        <a:lstStyle/>
        <a:p>
          <a:endParaRPr lang="en-US" sz="1050"/>
        </a:p>
      </dgm:t>
    </dgm:pt>
    <dgm:pt modelId="{2262F3DB-634B-40CF-A0A6-94A862D49CD8}">
      <dgm:prSet custT="1"/>
      <dgm:spPr>
        <a:xfrm rot="5400000">
          <a:off x="2442799" y="-1290796"/>
          <a:ext cx="1067695" cy="3653643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54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5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Subgroup size can be small or large</a:t>
          </a:r>
          <a:endParaRPr lang="en-US" sz="15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95F42920-8CFB-4D7E-A732-F514265A3D80}" type="parTrans" cxnId="{BB1BF510-DD83-46F2-A7B3-6CCFB49D8A11}">
      <dgm:prSet/>
      <dgm:spPr/>
      <dgm:t>
        <a:bodyPr/>
        <a:lstStyle/>
        <a:p>
          <a:endParaRPr lang="en-US" sz="1050"/>
        </a:p>
      </dgm:t>
    </dgm:pt>
    <dgm:pt modelId="{B2EC3804-E295-4D30-A9C3-A76AF954F930}" type="sibTrans" cxnId="{BB1BF510-DD83-46F2-A7B3-6CCFB49D8A11}">
      <dgm:prSet/>
      <dgm:spPr/>
      <dgm:t>
        <a:bodyPr/>
        <a:lstStyle/>
        <a:p>
          <a:endParaRPr lang="en-US" sz="1050"/>
        </a:p>
      </dgm:t>
    </dgm:pt>
    <dgm:pt modelId="{D30CB262-DC77-41DB-99FF-257B2650E7AE}">
      <dgm:prSet custT="1"/>
      <dgm:spPr>
        <a:xfrm rot="5400000">
          <a:off x="2442799" y="58102"/>
          <a:ext cx="1067695" cy="3653643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742D8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6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Limits will vary; calculation is complex and requires software</a:t>
          </a:r>
        </a:p>
      </dgm:t>
    </dgm:pt>
    <dgm:pt modelId="{56A21779-2003-4117-80F8-43D9336C34BF}" type="parTrans" cxnId="{1CA86061-9EFA-4B6A-89AF-8D0454ACE394}">
      <dgm:prSet/>
      <dgm:spPr/>
      <dgm:t>
        <a:bodyPr/>
        <a:lstStyle/>
        <a:p>
          <a:endParaRPr lang="en-US" sz="1050"/>
        </a:p>
      </dgm:t>
    </dgm:pt>
    <dgm:pt modelId="{75323CD9-9EBA-412F-B624-A93EE5E106FC}" type="sibTrans" cxnId="{1CA86061-9EFA-4B6A-89AF-8D0454ACE394}">
      <dgm:prSet/>
      <dgm:spPr/>
      <dgm:t>
        <a:bodyPr/>
        <a:lstStyle/>
        <a:p>
          <a:endParaRPr lang="en-US" sz="1050"/>
        </a:p>
      </dgm:t>
    </dgm:pt>
    <dgm:pt modelId="{2270F9FD-CB0C-47AC-9A83-2D4B731CAEE8}" type="pres">
      <dgm:prSet presAssocID="{AB0B4976-AB01-4232-AE10-86B1F1D877E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7C7205-85DF-4600-AE12-B4467432D58F}" type="pres">
      <dgm:prSet presAssocID="{7131B294-FF35-4C86-A8F7-02D40CAD224D}" presName="composite" presStyleCnt="0"/>
      <dgm:spPr/>
    </dgm:pt>
    <dgm:pt modelId="{E8299D97-07CD-4C43-9BF5-5D4BEFECD7F2}" type="pres">
      <dgm:prSet presAssocID="{7131B294-FF35-4C86-A8F7-02D40CAD224D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4C3374-DE38-46EF-BA63-9A34907922DC}" type="pres">
      <dgm:prSet presAssocID="{7131B294-FF35-4C86-A8F7-02D40CAD224D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9D484C-3E8B-4B24-9AFB-69B6CE2784A8}" type="pres">
      <dgm:prSet presAssocID="{25F394A5-E872-40F1-86CC-48BCB2C96036}" presName="sp" presStyleCnt="0"/>
      <dgm:spPr/>
    </dgm:pt>
    <dgm:pt modelId="{7690B526-79C5-4D4B-B93B-384E16B330BE}" type="pres">
      <dgm:prSet presAssocID="{A1124F94-DE3C-4C79-AE55-B17B4195ABA7}" presName="composite" presStyleCnt="0"/>
      <dgm:spPr/>
    </dgm:pt>
    <dgm:pt modelId="{77CE4318-AFA5-4470-8368-AEE29AB04772}" type="pres">
      <dgm:prSet presAssocID="{A1124F94-DE3C-4C79-AE55-B17B4195ABA7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E1AF17-BABF-4B35-9C8F-FE5D9C106083}" type="pres">
      <dgm:prSet presAssocID="{A1124F94-DE3C-4C79-AE55-B17B4195ABA7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147ECF-9408-4811-B6CB-0314150B2D5A}" type="presOf" srcId="{7F673CA4-67D2-43BB-A951-FA59468B8367}" destId="{064C3374-DE38-46EF-BA63-9A34907922DC}" srcOrd="0" destOrd="0" presId="urn:microsoft.com/office/officeart/2005/8/layout/chevron2"/>
    <dgm:cxn modelId="{0A95840D-BE30-4091-BDB6-20E9085226BE}" type="presOf" srcId="{7131B294-FF35-4C86-A8F7-02D40CAD224D}" destId="{E8299D97-07CD-4C43-9BF5-5D4BEFECD7F2}" srcOrd="0" destOrd="0" presId="urn:microsoft.com/office/officeart/2005/8/layout/chevron2"/>
    <dgm:cxn modelId="{1CA86061-9EFA-4B6A-89AF-8D0454ACE394}" srcId="{A1124F94-DE3C-4C79-AE55-B17B4195ABA7}" destId="{D30CB262-DC77-41DB-99FF-257B2650E7AE}" srcOrd="1" destOrd="0" parTransId="{56A21779-2003-4117-80F8-43D9336C34BF}" sibTransId="{75323CD9-9EBA-412F-B624-A93EE5E106FC}"/>
    <dgm:cxn modelId="{0E8B3AC7-3CE3-4F63-BFB5-55FE82F21BF8}" srcId="{AB0B4976-AB01-4232-AE10-86B1F1D877E9}" destId="{A1124F94-DE3C-4C79-AE55-B17B4195ABA7}" srcOrd="1" destOrd="0" parTransId="{4AC232F5-8D09-40CE-BD4C-62F7780B0B04}" sibTransId="{8A5DE1CA-2A5C-4DE0-A6DA-1B7DAC24FFA2}"/>
    <dgm:cxn modelId="{5EC6A604-2C4B-48F5-91E0-72B416FA556B}" srcId="{A1124F94-DE3C-4C79-AE55-B17B4195ABA7}" destId="{1F3F9B26-42F5-4353-ABB2-FEAD9B87763A}" srcOrd="0" destOrd="0" parTransId="{6BE95891-A3A8-42AB-A83B-1F144B48308E}" sibTransId="{DD776D43-3C8D-4A72-AEF2-3DE9A3192DE0}"/>
    <dgm:cxn modelId="{043A2F59-4B85-4B1E-9950-C919E7D64678}" type="presOf" srcId="{1F3F9B26-42F5-4353-ABB2-FEAD9B87763A}" destId="{9FE1AF17-BABF-4B35-9C8F-FE5D9C106083}" srcOrd="0" destOrd="0" presId="urn:microsoft.com/office/officeart/2005/8/layout/chevron2"/>
    <dgm:cxn modelId="{9E354B40-66C6-42CE-8BB6-3A52C9898D6C}" type="presOf" srcId="{AB0B4976-AB01-4232-AE10-86B1F1D877E9}" destId="{2270F9FD-CB0C-47AC-9A83-2D4B731CAEE8}" srcOrd="0" destOrd="0" presId="urn:microsoft.com/office/officeart/2005/8/layout/chevron2"/>
    <dgm:cxn modelId="{03AB4C77-DBFB-4C2C-ABE1-04AB4425FB77}" type="presOf" srcId="{A1124F94-DE3C-4C79-AE55-B17B4195ABA7}" destId="{77CE4318-AFA5-4470-8368-AEE29AB04772}" srcOrd="0" destOrd="0" presId="urn:microsoft.com/office/officeart/2005/8/layout/chevron2"/>
    <dgm:cxn modelId="{63C6FC0E-F431-45BE-9CB9-761117A0CA40}" srcId="{7131B294-FF35-4C86-A8F7-02D40CAD224D}" destId="{7F673CA4-67D2-43BB-A951-FA59468B8367}" srcOrd="0" destOrd="0" parTransId="{ADDB2615-4569-4B0A-9473-444A88851DF2}" sibTransId="{361E9CF2-3A64-45E7-AD5E-432070A6089B}"/>
    <dgm:cxn modelId="{BB1BF510-DD83-46F2-A7B3-6CCFB49D8A11}" srcId="{7131B294-FF35-4C86-A8F7-02D40CAD224D}" destId="{2262F3DB-634B-40CF-A0A6-94A862D49CD8}" srcOrd="2" destOrd="0" parTransId="{95F42920-8CFB-4D7E-A732-F514265A3D80}" sibTransId="{B2EC3804-E295-4D30-A9C3-A76AF954F930}"/>
    <dgm:cxn modelId="{7F014265-88C1-4615-8C3A-0815B64BEDEF}" type="presOf" srcId="{8D845398-2190-459D-BF1F-C58167A8DE5A}" destId="{064C3374-DE38-46EF-BA63-9A34907922DC}" srcOrd="0" destOrd="1" presId="urn:microsoft.com/office/officeart/2005/8/layout/chevron2"/>
    <dgm:cxn modelId="{0B896D33-D82B-4A8C-AF2B-5E727E0B80E6}" type="presOf" srcId="{2262F3DB-634B-40CF-A0A6-94A862D49CD8}" destId="{064C3374-DE38-46EF-BA63-9A34907922DC}" srcOrd="0" destOrd="2" presId="urn:microsoft.com/office/officeart/2005/8/layout/chevron2"/>
    <dgm:cxn modelId="{8F52FF9F-23C7-4B44-BBE3-A1E8BE924DE5}" srcId="{AB0B4976-AB01-4232-AE10-86B1F1D877E9}" destId="{7131B294-FF35-4C86-A8F7-02D40CAD224D}" srcOrd="0" destOrd="0" parTransId="{F43E433C-C91A-49DA-961F-0D3BFDAD38EC}" sibTransId="{25F394A5-E872-40F1-86CC-48BCB2C96036}"/>
    <dgm:cxn modelId="{0C28871D-F95F-4C33-BE12-F35CE0F5FE5E}" type="presOf" srcId="{D30CB262-DC77-41DB-99FF-257B2650E7AE}" destId="{9FE1AF17-BABF-4B35-9C8F-FE5D9C106083}" srcOrd="0" destOrd="1" presId="urn:microsoft.com/office/officeart/2005/8/layout/chevron2"/>
    <dgm:cxn modelId="{F850839F-BBBC-405D-8900-E547C2234AA6}" srcId="{7131B294-FF35-4C86-A8F7-02D40CAD224D}" destId="{8D845398-2190-459D-BF1F-C58167A8DE5A}" srcOrd="1" destOrd="0" parTransId="{BBBD9096-9C1E-4FF4-ACDF-58F9217A36D5}" sibTransId="{3D3675B6-26D5-4745-A60B-AA6E9CD532D4}"/>
    <dgm:cxn modelId="{C01A098B-A77C-445C-A063-E07DC28F20DE}" type="presParOf" srcId="{2270F9FD-CB0C-47AC-9A83-2D4B731CAEE8}" destId="{F57C7205-85DF-4600-AE12-B4467432D58F}" srcOrd="0" destOrd="0" presId="urn:microsoft.com/office/officeart/2005/8/layout/chevron2"/>
    <dgm:cxn modelId="{1EF9477D-868B-4BFB-A809-B8B58996C812}" type="presParOf" srcId="{F57C7205-85DF-4600-AE12-B4467432D58F}" destId="{E8299D97-07CD-4C43-9BF5-5D4BEFECD7F2}" srcOrd="0" destOrd="0" presId="urn:microsoft.com/office/officeart/2005/8/layout/chevron2"/>
    <dgm:cxn modelId="{2A5E3F80-3A2F-4B99-A3CD-654DF80C9F5E}" type="presParOf" srcId="{F57C7205-85DF-4600-AE12-B4467432D58F}" destId="{064C3374-DE38-46EF-BA63-9A34907922DC}" srcOrd="1" destOrd="0" presId="urn:microsoft.com/office/officeart/2005/8/layout/chevron2"/>
    <dgm:cxn modelId="{761B17F4-AB58-4BA1-ABF9-DEED4B9C8ED0}" type="presParOf" srcId="{2270F9FD-CB0C-47AC-9A83-2D4B731CAEE8}" destId="{FF9D484C-3E8B-4B24-9AFB-69B6CE2784A8}" srcOrd="1" destOrd="0" presId="urn:microsoft.com/office/officeart/2005/8/layout/chevron2"/>
    <dgm:cxn modelId="{94D6C2A2-0C41-4692-B187-17A44858EE83}" type="presParOf" srcId="{2270F9FD-CB0C-47AC-9A83-2D4B731CAEE8}" destId="{7690B526-79C5-4D4B-B93B-384E16B330BE}" srcOrd="2" destOrd="0" presId="urn:microsoft.com/office/officeart/2005/8/layout/chevron2"/>
    <dgm:cxn modelId="{89548617-9561-4624-9924-A54EE463663F}" type="presParOf" srcId="{7690B526-79C5-4D4B-B93B-384E16B330BE}" destId="{77CE4318-AFA5-4470-8368-AEE29AB04772}" srcOrd="0" destOrd="0" presId="urn:microsoft.com/office/officeart/2005/8/layout/chevron2"/>
    <dgm:cxn modelId="{FF236DC7-C048-4D4E-B38A-FF36F245C967}" type="presParOf" srcId="{7690B526-79C5-4D4B-B93B-384E16B330BE}" destId="{9FE1AF17-BABF-4B35-9C8F-FE5D9C1060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6D4CE0-52C2-439A-8720-AEE2F27824DC}" type="doc">
      <dgm:prSet loTypeId="urn:microsoft.com/office/officeart/2005/8/layout/cycle8" loCatId="cycle" qsTypeId="urn:microsoft.com/office/officeart/2005/8/quickstyle/3d7" qsCatId="3D" csTypeId="urn:microsoft.com/office/officeart/2005/8/colors/colorful1" csCatId="colorful" phldr="1"/>
      <dgm:spPr/>
    </dgm:pt>
    <dgm:pt modelId="{9A387E10-948D-4469-ABE6-AD809A4AF6F2}">
      <dgm:prSet phldrT="[Text]"/>
      <dgm:spPr>
        <a:xfrm>
          <a:off x="1411427" y="264159"/>
          <a:ext cx="3413760" cy="3413760"/>
        </a:xfrm>
        <a:prstGeom prst="pie">
          <a:avLst>
            <a:gd name="adj1" fmla="val 16200000"/>
            <a:gd name="adj2" fmla="val 1800000"/>
          </a:avLst>
        </a:prstGeom>
        <a:solidFill>
          <a:srgbClr val="F54E00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r>
            <a:rPr lang="en-US" b="1" smtClean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Measurement</a:t>
          </a:r>
        </a:p>
        <a:p>
          <a:r>
            <a:rPr lang="en-US" smtClean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Where are we?</a:t>
          </a:r>
          <a:endParaRPr lang="en-US" dirty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gm:t>
    </dgm:pt>
    <dgm:pt modelId="{A667F89E-5D22-42AE-A56D-C5CCBCE6103B}" type="parTrans" cxnId="{95DA9D7D-318A-4ABA-9A72-DAB45F1042DD}">
      <dgm:prSet/>
      <dgm:spPr/>
      <dgm:t>
        <a:bodyPr/>
        <a:lstStyle/>
        <a:p>
          <a:endParaRPr lang="en-US"/>
        </a:p>
      </dgm:t>
    </dgm:pt>
    <dgm:pt modelId="{0CE3B7EB-1AFA-4B1B-B512-5BD4B4DC0F69}" type="sibTrans" cxnId="{95DA9D7D-318A-4ABA-9A72-DAB45F1042DD}">
      <dgm:prSet/>
      <dgm:spPr/>
      <dgm:t>
        <a:bodyPr/>
        <a:lstStyle/>
        <a:p>
          <a:endParaRPr lang="en-US"/>
        </a:p>
      </dgm:t>
    </dgm:pt>
    <dgm:pt modelId="{6ED764E6-D43C-4CF9-A29D-71443961E5A7}">
      <dgm:prSet phldrT="[Text]"/>
      <dgm:spPr>
        <a:xfrm>
          <a:off x="1341119" y="386079"/>
          <a:ext cx="3413760" cy="3413760"/>
        </a:xfrm>
        <a:prstGeom prst="pie">
          <a:avLst>
            <a:gd name="adj1" fmla="val 1800000"/>
            <a:gd name="adj2" fmla="val 9000000"/>
          </a:avLst>
        </a:prstGeom>
        <a:solidFill>
          <a:srgbClr val="742D8A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r>
            <a:rPr lang="en-US" b="1" smtClean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Evaluation</a:t>
          </a:r>
        </a:p>
        <a:p>
          <a:r>
            <a:rPr lang="en-US" smtClean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Where we planned to be?</a:t>
          </a:r>
          <a:endParaRPr lang="en-US" dirty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gm:t>
    </dgm:pt>
    <dgm:pt modelId="{8FAA7969-BF69-4DB7-99DA-D49603829712}" type="parTrans" cxnId="{7883B24A-F349-4B7B-A749-34F5FD2813F0}">
      <dgm:prSet/>
      <dgm:spPr/>
      <dgm:t>
        <a:bodyPr/>
        <a:lstStyle/>
        <a:p>
          <a:endParaRPr lang="en-US"/>
        </a:p>
      </dgm:t>
    </dgm:pt>
    <dgm:pt modelId="{544F3B8E-31E2-4365-9989-4C74B9371A16}" type="sibTrans" cxnId="{7883B24A-F349-4B7B-A749-34F5FD2813F0}">
      <dgm:prSet/>
      <dgm:spPr/>
      <dgm:t>
        <a:bodyPr/>
        <a:lstStyle/>
        <a:p>
          <a:endParaRPr lang="en-US"/>
        </a:p>
      </dgm:t>
    </dgm:pt>
    <dgm:pt modelId="{40453B66-1AF0-4AE8-A028-7A7F751E326A}">
      <dgm:prSet phldrT="[Text]"/>
      <dgm:spPr>
        <a:xfrm>
          <a:off x="1253197" y="222580"/>
          <a:ext cx="3413760" cy="3413760"/>
        </a:xfrm>
        <a:prstGeom prst="pie">
          <a:avLst>
            <a:gd name="adj1" fmla="val 9000000"/>
            <a:gd name="adj2" fmla="val 16200000"/>
          </a:avLst>
        </a:prstGeom>
        <a:solidFill>
          <a:srgbClr val="37AE28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r>
            <a:rPr lang="en-US" b="1" smtClean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Correction</a:t>
          </a:r>
        </a:p>
        <a:p>
          <a:r>
            <a:rPr lang="en-US" smtClean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How can we get on track again?</a:t>
          </a:r>
          <a:endParaRPr lang="en-US" dirty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gm:t>
    </dgm:pt>
    <dgm:pt modelId="{AEC9FA0D-2A7A-42A8-823A-1FD943B2D9B5}" type="parTrans" cxnId="{7DBFDD0B-F323-4FB1-88D7-669AE4A0A302}">
      <dgm:prSet/>
      <dgm:spPr/>
      <dgm:t>
        <a:bodyPr/>
        <a:lstStyle/>
        <a:p>
          <a:endParaRPr lang="en-US"/>
        </a:p>
      </dgm:t>
    </dgm:pt>
    <dgm:pt modelId="{BB06C8DE-6258-449B-995E-43358568A640}" type="sibTrans" cxnId="{7DBFDD0B-F323-4FB1-88D7-669AE4A0A302}">
      <dgm:prSet/>
      <dgm:spPr/>
      <dgm:t>
        <a:bodyPr/>
        <a:lstStyle/>
        <a:p>
          <a:endParaRPr lang="en-US"/>
        </a:p>
      </dgm:t>
    </dgm:pt>
    <dgm:pt modelId="{702C9C57-15E7-455F-9CB2-4398F682DF15}" type="pres">
      <dgm:prSet presAssocID="{4E6D4CE0-52C2-439A-8720-AEE2F27824DC}" presName="compositeShape" presStyleCnt="0">
        <dgm:presLayoutVars>
          <dgm:chMax val="7"/>
          <dgm:dir/>
          <dgm:resizeHandles val="exact"/>
        </dgm:presLayoutVars>
      </dgm:prSet>
      <dgm:spPr/>
    </dgm:pt>
    <dgm:pt modelId="{D35EBDB6-F489-46D1-BD34-5DD93F6948BD}" type="pres">
      <dgm:prSet presAssocID="{4E6D4CE0-52C2-439A-8720-AEE2F27824DC}" presName="wedge1" presStyleLbl="node1" presStyleIdx="0" presStyleCnt="3"/>
      <dgm:spPr/>
      <dgm:t>
        <a:bodyPr/>
        <a:lstStyle/>
        <a:p>
          <a:endParaRPr lang="en-US"/>
        </a:p>
      </dgm:t>
    </dgm:pt>
    <dgm:pt modelId="{010E9B08-CBCC-405E-86C7-7806F8FF5C4C}" type="pres">
      <dgm:prSet presAssocID="{4E6D4CE0-52C2-439A-8720-AEE2F27824DC}" presName="dummy1a" presStyleCnt="0"/>
      <dgm:spPr/>
    </dgm:pt>
    <dgm:pt modelId="{73E62AF3-3641-4253-949A-9A9CF95DE445}" type="pres">
      <dgm:prSet presAssocID="{4E6D4CE0-52C2-439A-8720-AEE2F27824DC}" presName="dummy1b" presStyleCnt="0"/>
      <dgm:spPr/>
    </dgm:pt>
    <dgm:pt modelId="{8973D5ED-7E15-47A7-B03E-8B20DCB50ABE}" type="pres">
      <dgm:prSet presAssocID="{4E6D4CE0-52C2-439A-8720-AEE2F27824D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A00A7A-4842-43FB-9D5B-2D032142675E}" type="pres">
      <dgm:prSet presAssocID="{4E6D4CE0-52C2-439A-8720-AEE2F27824DC}" presName="wedge2" presStyleLbl="node1" presStyleIdx="1" presStyleCnt="3"/>
      <dgm:spPr/>
      <dgm:t>
        <a:bodyPr/>
        <a:lstStyle/>
        <a:p>
          <a:endParaRPr lang="en-US"/>
        </a:p>
      </dgm:t>
    </dgm:pt>
    <dgm:pt modelId="{4ACDC7D3-C2F7-42C6-9C2D-E3AED0EB4023}" type="pres">
      <dgm:prSet presAssocID="{4E6D4CE0-52C2-439A-8720-AEE2F27824DC}" presName="dummy2a" presStyleCnt="0"/>
      <dgm:spPr/>
    </dgm:pt>
    <dgm:pt modelId="{8493DB80-077D-44F3-B9B1-FA0E5A1403EF}" type="pres">
      <dgm:prSet presAssocID="{4E6D4CE0-52C2-439A-8720-AEE2F27824DC}" presName="dummy2b" presStyleCnt="0"/>
      <dgm:spPr/>
    </dgm:pt>
    <dgm:pt modelId="{61101807-9281-4941-95C4-7DA57B3D402E}" type="pres">
      <dgm:prSet presAssocID="{4E6D4CE0-52C2-439A-8720-AEE2F27824D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85DACF-A43C-4551-AE57-9FEF020D7CF3}" type="pres">
      <dgm:prSet presAssocID="{4E6D4CE0-52C2-439A-8720-AEE2F27824DC}" presName="wedge3" presStyleLbl="node1" presStyleIdx="2" presStyleCnt="3" custLinFactNeighborX="-516" custLinFactNeighborY="-1218"/>
      <dgm:spPr/>
      <dgm:t>
        <a:bodyPr/>
        <a:lstStyle/>
        <a:p>
          <a:endParaRPr lang="en-US"/>
        </a:p>
      </dgm:t>
    </dgm:pt>
    <dgm:pt modelId="{C77758FF-5418-4339-8F74-70000A7D4052}" type="pres">
      <dgm:prSet presAssocID="{4E6D4CE0-52C2-439A-8720-AEE2F27824DC}" presName="dummy3a" presStyleCnt="0"/>
      <dgm:spPr/>
    </dgm:pt>
    <dgm:pt modelId="{9383BFA6-A616-42FC-8A37-02AB434D99A8}" type="pres">
      <dgm:prSet presAssocID="{4E6D4CE0-52C2-439A-8720-AEE2F27824DC}" presName="dummy3b" presStyleCnt="0"/>
      <dgm:spPr/>
    </dgm:pt>
    <dgm:pt modelId="{4FB271CF-40D0-4983-A559-BAF762E0E00F}" type="pres">
      <dgm:prSet presAssocID="{4E6D4CE0-52C2-439A-8720-AEE2F27824D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362C7-AB0A-4E13-92AC-47DD4EAE57CD}" type="pres">
      <dgm:prSet presAssocID="{0CE3B7EB-1AFA-4B1B-B512-5BD4B4DC0F69}" presName="arrowWedge1" presStyleLbl="fgSibTrans2D1" presStyleIdx="0" presStyleCnt="3"/>
      <dgm:spPr>
        <a:xfrm>
          <a:off x="1200380" y="52831"/>
          <a:ext cx="3836416" cy="38364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F54E00">
            <a:hueOff val="0"/>
            <a:satOff val="0"/>
            <a:lumOff val="0"/>
            <a:alphaOff val="0"/>
          </a:srgbClr>
        </a:solidFill>
        <a:ln>
          <a:noFill/>
        </a:ln>
        <a:effectLst/>
        <a:sp3d z="10600">
          <a:bevelT w="40600" h="20600" prst="relaxedInset"/>
        </a:sp3d>
      </dgm:spPr>
    </dgm:pt>
    <dgm:pt modelId="{CA570F71-214B-49DA-AA84-23BDEC27B71D}" type="pres">
      <dgm:prSet presAssocID="{544F3B8E-31E2-4365-9989-4C74B9371A16}" presName="arrowWedge2" presStyleLbl="fgSibTrans2D1" presStyleIdx="1" presStyleCnt="3"/>
      <dgm:spPr>
        <a:xfrm>
          <a:off x="1129792" y="174536"/>
          <a:ext cx="3836416" cy="38364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742D8A">
            <a:hueOff val="0"/>
            <a:satOff val="0"/>
            <a:lumOff val="0"/>
            <a:alphaOff val="0"/>
          </a:srgbClr>
        </a:solidFill>
        <a:ln>
          <a:noFill/>
        </a:ln>
        <a:effectLst/>
        <a:sp3d z="10600">
          <a:bevelT w="40600" h="20600" prst="relaxedInset"/>
        </a:sp3d>
      </dgm:spPr>
    </dgm:pt>
    <dgm:pt modelId="{AD233E5E-3B79-496B-A85B-420E857279D5}" type="pres">
      <dgm:prSet presAssocID="{BB06C8DE-6258-449B-995E-43358568A640}" presName="arrowWedge3" presStyleLbl="fgSibTrans2D1" presStyleIdx="2" presStyleCnt="3"/>
      <dgm:spPr>
        <a:xfrm>
          <a:off x="1041588" y="11252"/>
          <a:ext cx="3836416" cy="38364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37AE28">
            <a:hueOff val="0"/>
            <a:satOff val="0"/>
            <a:lumOff val="0"/>
            <a:alphaOff val="0"/>
          </a:srgbClr>
        </a:solidFill>
        <a:ln>
          <a:noFill/>
        </a:ln>
        <a:effectLst/>
        <a:sp3d z="10600">
          <a:bevelT w="40600" h="20600" prst="relaxedInset"/>
        </a:sp3d>
      </dgm:spPr>
    </dgm:pt>
  </dgm:ptLst>
  <dgm:cxnLst>
    <dgm:cxn modelId="{95DA9D7D-318A-4ABA-9A72-DAB45F1042DD}" srcId="{4E6D4CE0-52C2-439A-8720-AEE2F27824DC}" destId="{9A387E10-948D-4469-ABE6-AD809A4AF6F2}" srcOrd="0" destOrd="0" parTransId="{A667F89E-5D22-42AE-A56D-C5CCBCE6103B}" sibTransId="{0CE3B7EB-1AFA-4B1B-B512-5BD4B4DC0F69}"/>
    <dgm:cxn modelId="{97AB6404-200A-8646-8FA9-FC426F74BB4E}" type="presOf" srcId="{6ED764E6-D43C-4CF9-A29D-71443961E5A7}" destId="{61101807-9281-4941-95C4-7DA57B3D402E}" srcOrd="1" destOrd="0" presId="urn:microsoft.com/office/officeart/2005/8/layout/cycle8"/>
    <dgm:cxn modelId="{7883B24A-F349-4B7B-A749-34F5FD2813F0}" srcId="{4E6D4CE0-52C2-439A-8720-AEE2F27824DC}" destId="{6ED764E6-D43C-4CF9-A29D-71443961E5A7}" srcOrd="1" destOrd="0" parTransId="{8FAA7969-BF69-4DB7-99DA-D49603829712}" sibTransId="{544F3B8E-31E2-4365-9989-4C74B9371A16}"/>
    <dgm:cxn modelId="{403D1BFA-7F39-E04E-85D6-E68F338933EC}" type="presOf" srcId="{6ED764E6-D43C-4CF9-A29D-71443961E5A7}" destId="{1CA00A7A-4842-43FB-9D5B-2D032142675E}" srcOrd="0" destOrd="0" presId="urn:microsoft.com/office/officeart/2005/8/layout/cycle8"/>
    <dgm:cxn modelId="{CAEF23BB-CAA7-0B42-BDBD-0A7E3DE7EF30}" type="presOf" srcId="{4E6D4CE0-52C2-439A-8720-AEE2F27824DC}" destId="{702C9C57-15E7-455F-9CB2-4398F682DF15}" srcOrd="0" destOrd="0" presId="urn:microsoft.com/office/officeart/2005/8/layout/cycle8"/>
    <dgm:cxn modelId="{7DBFDD0B-F323-4FB1-88D7-669AE4A0A302}" srcId="{4E6D4CE0-52C2-439A-8720-AEE2F27824DC}" destId="{40453B66-1AF0-4AE8-A028-7A7F751E326A}" srcOrd="2" destOrd="0" parTransId="{AEC9FA0D-2A7A-42A8-823A-1FD943B2D9B5}" sibTransId="{BB06C8DE-6258-449B-995E-43358568A640}"/>
    <dgm:cxn modelId="{F7174ED9-9BE6-4D47-A0D4-CB88E92E021A}" type="presOf" srcId="{9A387E10-948D-4469-ABE6-AD809A4AF6F2}" destId="{8973D5ED-7E15-47A7-B03E-8B20DCB50ABE}" srcOrd="1" destOrd="0" presId="urn:microsoft.com/office/officeart/2005/8/layout/cycle8"/>
    <dgm:cxn modelId="{29D708F4-7968-024E-8925-ED641F4C9DDC}" type="presOf" srcId="{9A387E10-948D-4469-ABE6-AD809A4AF6F2}" destId="{D35EBDB6-F489-46D1-BD34-5DD93F6948BD}" srcOrd="0" destOrd="0" presId="urn:microsoft.com/office/officeart/2005/8/layout/cycle8"/>
    <dgm:cxn modelId="{AFF8FC2A-56DB-E447-906A-C48F8FE55724}" type="presOf" srcId="{40453B66-1AF0-4AE8-A028-7A7F751E326A}" destId="{4FB271CF-40D0-4983-A559-BAF762E0E00F}" srcOrd="1" destOrd="0" presId="urn:microsoft.com/office/officeart/2005/8/layout/cycle8"/>
    <dgm:cxn modelId="{F85C1467-00B8-794A-AC88-CFEC177711E5}" type="presOf" srcId="{40453B66-1AF0-4AE8-A028-7A7F751E326A}" destId="{7D85DACF-A43C-4551-AE57-9FEF020D7CF3}" srcOrd="0" destOrd="0" presId="urn:microsoft.com/office/officeart/2005/8/layout/cycle8"/>
    <dgm:cxn modelId="{A2E3C862-D984-A94A-87D4-1DF04F7CACBF}" type="presParOf" srcId="{702C9C57-15E7-455F-9CB2-4398F682DF15}" destId="{D35EBDB6-F489-46D1-BD34-5DD93F6948BD}" srcOrd="0" destOrd="0" presId="urn:microsoft.com/office/officeart/2005/8/layout/cycle8"/>
    <dgm:cxn modelId="{756308C6-62CE-724A-AEC2-D971AA0A9419}" type="presParOf" srcId="{702C9C57-15E7-455F-9CB2-4398F682DF15}" destId="{010E9B08-CBCC-405E-86C7-7806F8FF5C4C}" srcOrd="1" destOrd="0" presId="urn:microsoft.com/office/officeart/2005/8/layout/cycle8"/>
    <dgm:cxn modelId="{818F597E-6958-204C-8BFB-8F7701388A5F}" type="presParOf" srcId="{702C9C57-15E7-455F-9CB2-4398F682DF15}" destId="{73E62AF3-3641-4253-949A-9A9CF95DE445}" srcOrd="2" destOrd="0" presId="urn:microsoft.com/office/officeart/2005/8/layout/cycle8"/>
    <dgm:cxn modelId="{AAD56D02-7F47-4245-B2AE-41E5C8DE2757}" type="presParOf" srcId="{702C9C57-15E7-455F-9CB2-4398F682DF15}" destId="{8973D5ED-7E15-47A7-B03E-8B20DCB50ABE}" srcOrd="3" destOrd="0" presId="urn:microsoft.com/office/officeart/2005/8/layout/cycle8"/>
    <dgm:cxn modelId="{787E050C-566A-FA48-8573-DC666066D07C}" type="presParOf" srcId="{702C9C57-15E7-455F-9CB2-4398F682DF15}" destId="{1CA00A7A-4842-43FB-9D5B-2D032142675E}" srcOrd="4" destOrd="0" presId="urn:microsoft.com/office/officeart/2005/8/layout/cycle8"/>
    <dgm:cxn modelId="{5A67295B-FB59-1E49-A35D-22FDD7398F17}" type="presParOf" srcId="{702C9C57-15E7-455F-9CB2-4398F682DF15}" destId="{4ACDC7D3-C2F7-42C6-9C2D-E3AED0EB4023}" srcOrd="5" destOrd="0" presId="urn:microsoft.com/office/officeart/2005/8/layout/cycle8"/>
    <dgm:cxn modelId="{466EE38E-986C-DE4E-8FF8-E8B418E58F63}" type="presParOf" srcId="{702C9C57-15E7-455F-9CB2-4398F682DF15}" destId="{8493DB80-077D-44F3-B9B1-FA0E5A1403EF}" srcOrd="6" destOrd="0" presId="urn:microsoft.com/office/officeart/2005/8/layout/cycle8"/>
    <dgm:cxn modelId="{CC6FB698-4CAA-0E47-B8C3-8BA6663D5863}" type="presParOf" srcId="{702C9C57-15E7-455F-9CB2-4398F682DF15}" destId="{61101807-9281-4941-95C4-7DA57B3D402E}" srcOrd="7" destOrd="0" presId="urn:microsoft.com/office/officeart/2005/8/layout/cycle8"/>
    <dgm:cxn modelId="{7F84E415-66F8-B049-AC14-84B9CF2DA095}" type="presParOf" srcId="{702C9C57-15E7-455F-9CB2-4398F682DF15}" destId="{7D85DACF-A43C-4551-AE57-9FEF020D7CF3}" srcOrd="8" destOrd="0" presId="urn:microsoft.com/office/officeart/2005/8/layout/cycle8"/>
    <dgm:cxn modelId="{69F76BEF-5F2F-794F-8E16-7823A2B48E17}" type="presParOf" srcId="{702C9C57-15E7-455F-9CB2-4398F682DF15}" destId="{C77758FF-5418-4339-8F74-70000A7D4052}" srcOrd="9" destOrd="0" presId="urn:microsoft.com/office/officeart/2005/8/layout/cycle8"/>
    <dgm:cxn modelId="{B56F0952-60B7-D344-AC90-30C8B7D5886A}" type="presParOf" srcId="{702C9C57-15E7-455F-9CB2-4398F682DF15}" destId="{9383BFA6-A616-42FC-8A37-02AB434D99A8}" srcOrd="10" destOrd="0" presId="urn:microsoft.com/office/officeart/2005/8/layout/cycle8"/>
    <dgm:cxn modelId="{B00A45E2-CB8B-C340-8D87-13E098FDD7F7}" type="presParOf" srcId="{702C9C57-15E7-455F-9CB2-4398F682DF15}" destId="{4FB271CF-40D0-4983-A559-BAF762E0E00F}" srcOrd="11" destOrd="0" presId="urn:microsoft.com/office/officeart/2005/8/layout/cycle8"/>
    <dgm:cxn modelId="{586FE2FA-073D-D84B-9891-8478E3E18B1C}" type="presParOf" srcId="{702C9C57-15E7-455F-9CB2-4398F682DF15}" destId="{587362C7-AB0A-4E13-92AC-47DD4EAE57CD}" srcOrd="12" destOrd="0" presId="urn:microsoft.com/office/officeart/2005/8/layout/cycle8"/>
    <dgm:cxn modelId="{AC867F07-E985-C24C-AF17-8819C6D95B40}" type="presParOf" srcId="{702C9C57-15E7-455F-9CB2-4398F682DF15}" destId="{CA570F71-214B-49DA-AA84-23BDEC27B71D}" srcOrd="13" destOrd="0" presId="urn:microsoft.com/office/officeart/2005/8/layout/cycle8"/>
    <dgm:cxn modelId="{D3DCD301-6F3E-C84A-9E13-7A070A1A4E93}" type="presParOf" srcId="{702C9C57-15E7-455F-9CB2-4398F682DF15}" destId="{AD233E5E-3B79-496B-A85B-420E857279D5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A77C5-E699-024F-96DD-035FD1D923B4}">
      <dsp:nvSpPr>
        <dsp:cNvPr id="0" name=""/>
        <dsp:cNvSpPr/>
      </dsp:nvSpPr>
      <dsp:spPr>
        <a:xfrm>
          <a:off x="6122739" y="2806912"/>
          <a:ext cx="159973" cy="490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586"/>
              </a:lnTo>
              <a:lnTo>
                <a:pt x="159973" y="490586"/>
              </a:lnTo>
            </a:path>
          </a:pathLst>
        </a:custGeom>
        <a:noFill/>
        <a:ln w="12700" cap="flat" cmpd="sng" algn="ctr">
          <a:solidFill>
            <a:srgbClr val="7F7F7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1B2CB6-974E-204E-82F7-A0FB9A654266}">
      <dsp:nvSpPr>
        <dsp:cNvPr id="0" name=""/>
        <dsp:cNvSpPr/>
      </dsp:nvSpPr>
      <dsp:spPr>
        <a:xfrm>
          <a:off x="6503616" y="2049702"/>
          <a:ext cx="91440" cy="2239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963"/>
              </a:lnTo>
            </a:path>
          </a:pathLst>
        </a:custGeom>
        <a:noFill/>
        <a:ln w="12700" cap="flat" cmpd="sng" algn="ctr">
          <a:solidFill>
            <a:srgbClr val="7F7F7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FD6CAE-AABE-C44F-BC14-D2375338D824}">
      <dsp:nvSpPr>
        <dsp:cNvPr id="0" name=""/>
        <dsp:cNvSpPr/>
      </dsp:nvSpPr>
      <dsp:spPr>
        <a:xfrm>
          <a:off x="5904108" y="1292493"/>
          <a:ext cx="645227" cy="2239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981"/>
              </a:lnTo>
              <a:lnTo>
                <a:pt x="645227" y="111981"/>
              </a:lnTo>
              <a:lnTo>
                <a:pt x="645227" y="223963"/>
              </a:lnTo>
            </a:path>
          </a:pathLst>
        </a:custGeom>
        <a:noFill/>
        <a:ln w="12700" cap="flat" cmpd="sng" algn="ctr">
          <a:solidFill>
            <a:srgbClr val="37AE28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A2AE2B-A9F3-244B-A6C8-34E41D971C3B}">
      <dsp:nvSpPr>
        <dsp:cNvPr id="0" name=""/>
        <dsp:cNvSpPr/>
      </dsp:nvSpPr>
      <dsp:spPr>
        <a:xfrm>
          <a:off x="4832284" y="2806912"/>
          <a:ext cx="159973" cy="490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586"/>
              </a:lnTo>
              <a:lnTo>
                <a:pt x="159973" y="490586"/>
              </a:lnTo>
            </a:path>
          </a:pathLst>
        </a:custGeom>
        <a:noFill/>
        <a:ln w="12700" cap="flat" cmpd="sng" algn="ctr">
          <a:solidFill>
            <a:srgbClr val="7F7F7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63D9FC-EC24-FF42-ADB6-7BB45E6F16B0}">
      <dsp:nvSpPr>
        <dsp:cNvPr id="0" name=""/>
        <dsp:cNvSpPr/>
      </dsp:nvSpPr>
      <dsp:spPr>
        <a:xfrm>
          <a:off x="5213161" y="2049702"/>
          <a:ext cx="91440" cy="2239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963"/>
              </a:lnTo>
            </a:path>
          </a:pathLst>
        </a:custGeom>
        <a:noFill/>
        <a:ln w="12700" cap="flat" cmpd="sng" algn="ctr">
          <a:solidFill>
            <a:srgbClr val="7F7F7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722589-8271-994F-BD8B-E769BB78CB0C}">
      <dsp:nvSpPr>
        <dsp:cNvPr id="0" name=""/>
        <dsp:cNvSpPr/>
      </dsp:nvSpPr>
      <dsp:spPr>
        <a:xfrm>
          <a:off x="5258881" y="1292493"/>
          <a:ext cx="645227" cy="223963"/>
        </a:xfrm>
        <a:custGeom>
          <a:avLst/>
          <a:gdLst/>
          <a:ahLst/>
          <a:cxnLst/>
          <a:rect l="0" t="0" r="0" b="0"/>
          <a:pathLst>
            <a:path>
              <a:moveTo>
                <a:pt x="645227" y="0"/>
              </a:moveTo>
              <a:lnTo>
                <a:pt x="645227" y="111981"/>
              </a:lnTo>
              <a:lnTo>
                <a:pt x="0" y="111981"/>
              </a:lnTo>
              <a:lnTo>
                <a:pt x="0" y="223963"/>
              </a:lnTo>
            </a:path>
          </a:pathLst>
        </a:custGeom>
        <a:noFill/>
        <a:ln w="12700" cap="flat" cmpd="sng" algn="ctr">
          <a:solidFill>
            <a:srgbClr val="37AE28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FE4C77-E425-1B46-BF42-F994F01B6FE1}">
      <dsp:nvSpPr>
        <dsp:cNvPr id="0" name=""/>
        <dsp:cNvSpPr/>
      </dsp:nvSpPr>
      <dsp:spPr>
        <a:xfrm>
          <a:off x="4452346" y="535284"/>
          <a:ext cx="1451761" cy="2239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981"/>
              </a:lnTo>
              <a:lnTo>
                <a:pt x="1451761" y="111981"/>
              </a:lnTo>
              <a:lnTo>
                <a:pt x="1451761" y="223963"/>
              </a:lnTo>
            </a:path>
          </a:pathLst>
        </a:custGeom>
        <a:noFill/>
        <a:ln w="12700" cap="flat" cmpd="sng" algn="ctr">
          <a:solidFill>
            <a:srgbClr val="742D8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4C00CB-5081-D94A-B76E-35C0F8E19FB5}">
      <dsp:nvSpPr>
        <dsp:cNvPr id="0" name=""/>
        <dsp:cNvSpPr/>
      </dsp:nvSpPr>
      <dsp:spPr>
        <a:xfrm>
          <a:off x="3541829" y="2806912"/>
          <a:ext cx="159973" cy="490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586"/>
              </a:lnTo>
              <a:lnTo>
                <a:pt x="159973" y="490586"/>
              </a:lnTo>
            </a:path>
          </a:pathLst>
        </a:custGeom>
        <a:noFill/>
        <a:ln w="12700" cap="flat" cmpd="sng" algn="ctr">
          <a:solidFill>
            <a:srgbClr val="7F7F7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E286B1-4A52-2647-9CA5-827E850A0BDA}">
      <dsp:nvSpPr>
        <dsp:cNvPr id="0" name=""/>
        <dsp:cNvSpPr/>
      </dsp:nvSpPr>
      <dsp:spPr>
        <a:xfrm>
          <a:off x="3922706" y="2049702"/>
          <a:ext cx="91440" cy="2239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963"/>
              </a:lnTo>
            </a:path>
          </a:pathLst>
        </a:custGeom>
        <a:noFill/>
        <a:ln w="12700" cap="flat" cmpd="sng" algn="ctr">
          <a:solidFill>
            <a:srgbClr val="7F7F7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8B7FE0-B078-844E-881A-57CD85786CA5}">
      <dsp:nvSpPr>
        <dsp:cNvPr id="0" name=""/>
        <dsp:cNvSpPr/>
      </dsp:nvSpPr>
      <dsp:spPr>
        <a:xfrm>
          <a:off x="3000584" y="1292493"/>
          <a:ext cx="967841" cy="2239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981"/>
              </a:lnTo>
              <a:lnTo>
                <a:pt x="967841" y="111981"/>
              </a:lnTo>
              <a:lnTo>
                <a:pt x="967841" y="223963"/>
              </a:lnTo>
            </a:path>
          </a:pathLst>
        </a:custGeom>
        <a:noFill/>
        <a:ln w="12700" cap="flat" cmpd="sng" algn="ctr">
          <a:solidFill>
            <a:srgbClr val="37AE28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3B539-34B4-DD47-9B06-7846B396CDD7}">
      <dsp:nvSpPr>
        <dsp:cNvPr id="0" name=""/>
        <dsp:cNvSpPr/>
      </dsp:nvSpPr>
      <dsp:spPr>
        <a:xfrm>
          <a:off x="2251374" y="2806912"/>
          <a:ext cx="159973" cy="490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586"/>
              </a:lnTo>
              <a:lnTo>
                <a:pt x="159973" y="490586"/>
              </a:lnTo>
            </a:path>
          </a:pathLst>
        </a:custGeom>
        <a:noFill/>
        <a:ln w="12700" cap="flat" cmpd="sng" algn="ctr">
          <a:solidFill>
            <a:srgbClr val="7F7F7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7AA441-B535-964F-91BB-65FC9FD8ADC2}">
      <dsp:nvSpPr>
        <dsp:cNvPr id="0" name=""/>
        <dsp:cNvSpPr/>
      </dsp:nvSpPr>
      <dsp:spPr>
        <a:xfrm>
          <a:off x="2032743" y="2049702"/>
          <a:ext cx="645227" cy="2239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981"/>
              </a:lnTo>
              <a:lnTo>
                <a:pt x="645227" y="111981"/>
              </a:lnTo>
              <a:lnTo>
                <a:pt x="645227" y="223963"/>
              </a:lnTo>
            </a:path>
          </a:pathLst>
        </a:custGeom>
        <a:noFill/>
        <a:ln w="12700" cap="flat" cmpd="sng" algn="ctr">
          <a:solidFill>
            <a:srgbClr val="7F7F7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692AC-D096-A248-8183-5DC68D1DDC8B}">
      <dsp:nvSpPr>
        <dsp:cNvPr id="0" name=""/>
        <dsp:cNvSpPr/>
      </dsp:nvSpPr>
      <dsp:spPr>
        <a:xfrm>
          <a:off x="960919" y="2806912"/>
          <a:ext cx="159973" cy="490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586"/>
              </a:lnTo>
              <a:lnTo>
                <a:pt x="159973" y="490586"/>
              </a:lnTo>
            </a:path>
          </a:pathLst>
        </a:custGeom>
        <a:noFill/>
        <a:ln w="12700" cap="flat" cmpd="sng" algn="ctr">
          <a:solidFill>
            <a:srgbClr val="7F7F7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BA0357-5578-2042-BA10-BFE9AA43E5C5}">
      <dsp:nvSpPr>
        <dsp:cNvPr id="0" name=""/>
        <dsp:cNvSpPr/>
      </dsp:nvSpPr>
      <dsp:spPr>
        <a:xfrm>
          <a:off x="1387515" y="2049702"/>
          <a:ext cx="645227" cy="223963"/>
        </a:xfrm>
        <a:custGeom>
          <a:avLst/>
          <a:gdLst/>
          <a:ahLst/>
          <a:cxnLst/>
          <a:rect l="0" t="0" r="0" b="0"/>
          <a:pathLst>
            <a:path>
              <a:moveTo>
                <a:pt x="645227" y="0"/>
              </a:moveTo>
              <a:lnTo>
                <a:pt x="645227" y="111981"/>
              </a:lnTo>
              <a:lnTo>
                <a:pt x="0" y="111981"/>
              </a:lnTo>
              <a:lnTo>
                <a:pt x="0" y="223963"/>
              </a:lnTo>
            </a:path>
          </a:pathLst>
        </a:custGeom>
        <a:noFill/>
        <a:ln w="12700" cap="flat" cmpd="sng" algn="ctr">
          <a:solidFill>
            <a:srgbClr val="7F7F7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83F150-73D5-5F45-B56B-3F8D90D631B2}">
      <dsp:nvSpPr>
        <dsp:cNvPr id="0" name=""/>
        <dsp:cNvSpPr/>
      </dsp:nvSpPr>
      <dsp:spPr>
        <a:xfrm>
          <a:off x="2032743" y="1292493"/>
          <a:ext cx="967841" cy="223963"/>
        </a:xfrm>
        <a:custGeom>
          <a:avLst/>
          <a:gdLst/>
          <a:ahLst/>
          <a:cxnLst/>
          <a:rect l="0" t="0" r="0" b="0"/>
          <a:pathLst>
            <a:path>
              <a:moveTo>
                <a:pt x="967841" y="0"/>
              </a:moveTo>
              <a:lnTo>
                <a:pt x="967841" y="111981"/>
              </a:lnTo>
              <a:lnTo>
                <a:pt x="0" y="111981"/>
              </a:lnTo>
              <a:lnTo>
                <a:pt x="0" y="223963"/>
              </a:lnTo>
            </a:path>
          </a:pathLst>
        </a:custGeom>
        <a:noFill/>
        <a:ln w="12700" cap="flat" cmpd="sng" algn="ctr">
          <a:solidFill>
            <a:srgbClr val="37AE28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CE21B5-2010-3F4B-8A6A-D0F70428635D}">
      <dsp:nvSpPr>
        <dsp:cNvPr id="0" name=""/>
        <dsp:cNvSpPr/>
      </dsp:nvSpPr>
      <dsp:spPr>
        <a:xfrm>
          <a:off x="3000584" y="535284"/>
          <a:ext cx="1451761" cy="223963"/>
        </a:xfrm>
        <a:custGeom>
          <a:avLst/>
          <a:gdLst/>
          <a:ahLst/>
          <a:cxnLst/>
          <a:rect l="0" t="0" r="0" b="0"/>
          <a:pathLst>
            <a:path>
              <a:moveTo>
                <a:pt x="1451761" y="0"/>
              </a:moveTo>
              <a:lnTo>
                <a:pt x="1451761" y="111981"/>
              </a:lnTo>
              <a:lnTo>
                <a:pt x="0" y="111981"/>
              </a:lnTo>
              <a:lnTo>
                <a:pt x="0" y="223963"/>
              </a:lnTo>
            </a:path>
          </a:pathLst>
        </a:custGeom>
        <a:noFill/>
        <a:ln w="12700" cap="flat" cmpd="sng" algn="ctr">
          <a:solidFill>
            <a:srgbClr val="742D8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DAA382-EB01-7E43-8B3D-4C48176E07E9}">
      <dsp:nvSpPr>
        <dsp:cNvPr id="0" name=""/>
        <dsp:cNvSpPr/>
      </dsp:nvSpPr>
      <dsp:spPr>
        <a:xfrm>
          <a:off x="3919100" y="2038"/>
          <a:ext cx="1066491" cy="533245"/>
        </a:xfrm>
        <a:prstGeom prst="rect">
          <a:avLst/>
        </a:prstGeom>
        <a:gradFill rotWithShape="0">
          <a:gsLst>
            <a:gs pos="0">
              <a:srgbClr val="B21D2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B21D2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B21D2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Type of Data</a:t>
          </a:r>
          <a:endParaRPr lang="en-US" sz="14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3919100" y="2038"/>
        <a:ext cx="1066491" cy="533245"/>
      </dsp:txXfrm>
    </dsp:sp>
    <dsp:sp modelId="{207E1785-2483-BF42-972D-6D5E0DFAA08A}">
      <dsp:nvSpPr>
        <dsp:cNvPr id="0" name=""/>
        <dsp:cNvSpPr/>
      </dsp:nvSpPr>
      <dsp:spPr>
        <a:xfrm>
          <a:off x="2467338" y="759247"/>
          <a:ext cx="1066491" cy="533245"/>
        </a:xfrm>
        <a:prstGeom prst="rect">
          <a:avLst/>
        </a:prstGeom>
        <a:gradFill rotWithShape="0">
          <a:gsLst>
            <a:gs pos="0">
              <a:srgbClr val="742D8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42D8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42D8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Count/Class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(Attribute)</a:t>
          </a:r>
          <a:endParaRPr lang="en-US" sz="14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2467338" y="759247"/>
        <a:ext cx="1066491" cy="533245"/>
      </dsp:txXfrm>
    </dsp:sp>
    <dsp:sp modelId="{BB6C3D9D-2EB8-6E41-8F19-B6D3ECEAC109}">
      <dsp:nvSpPr>
        <dsp:cNvPr id="0" name=""/>
        <dsp:cNvSpPr/>
      </dsp:nvSpPr>
      <dsp:spPr>
        <a:xfrm>
          <a:off x="1499497" y="1516457"/>
          <a:ext cx="1066491" cy="533245"/>
        </a:xfrm>
        <a:prstGeom prst="rect">
          <a:avLst/>
        </a:prstGeom>
        <a:gradFill rotWithShape="0">
          <a:gsLst>
            <a:gs pos="0">
              <a:srgbClr val="37AE28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7AE28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7AE28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Count</a:t>
          </a:r>
          <a:endParaRPr lang="en-US" sz="14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1499497" y="1516457"/>
        <a:ext cx="1066491" cy="533245"/>
      </dsp:txXfrm>
    </dsp:sp>
    <dsp:sp modelId="{4B147EA3-8425-8344-95EF-A2927F05D31C}">
      <dsp:nvSpPr>
        <dsp:cNvPr id="0" name=""/>
        <dsp:cNvSpPr/>
      </dsp:nvSpPr>
      <dsp:spPr>
        <a:xfrm>
          <a:off x="854269" y="2273666"/>
          <a:ext cx="1066491" cy="533245"/>
        </a:xfrm>
        <a:prstGeom prst="rect">
          <a:avLst/>
        </a:prstGeom>
        <a:gradFill rotWithShape="0">
          <a:gsLst>
            <a:gs pos="0">
              <a:srgbClr val="7F7F7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F7F7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F7F7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= area opportunity</a:t>
          </a:r>
          <a:endParaRPr lang="en-US" sz="14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854269" y="2273666"/>
        <a:ext cx="1066491" cy="533245"/>
      </dsp:txXfrm>
    </dsp:sp>
    <dsp:sp modelId="{01A34751-951E-3F45-9152-6D78D541F9EB}">
      <dsp:nvSpPr>
        <dsp:cNvPr id="0" name=""/>
        <dsp:cNvSpPr/>
      </dsp:nvSpPr>
      <dsp:spPr>
        <a:xfrm>
          <a:off x="1120892" y="3030875"/>
          <a:ext cx="1066491" cy="533245"/>
        </a:xfrm>
        <a:prstGeom prst="rect">
          <a:avLst/>
        </a:prstGeom>
        <a:gradFill rotWithShape="0">
          <a:gsLst>
            <a:gs pos="0">
              <a:srgbClr val="7F7F7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F7F7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F7F7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C Chart</a:t>
          </a:r>
          <a:endParaRPr lang="en-US" sz="14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1120892" y="3030875"/>
        <a:ext cx="1066491" cy="533245"/>
      </dsp:txXfrm>
    </dsp:sp>
    <dsp:sp modelId="{859024A2-A9A5-CD45-AF94-7171E4852873}">
      <dsp:nvSpPr>
        <dsp:cNvPr id="0" name=""/>
        <dsp:cNvSpPr/>
      </dsp:nvSpPr>
      <dsp:spPr>
        <a:xfrm>
          <a:off x="2144725" y="2273666"/>
          <a:ext cx="1066491" cy="533245"/>
        </a:xfrm>
        <a:prstGeom prst="rect">
          <a:avLst/>
        </a:prstGeom>
        <a:gradFill rotWithShape="0">
          <a:gsLst>
            <a:gs pos="0">
              <a:srgbClr val="7F7F7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F7F7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F7F7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≠ area opportunity</a:t>
          </a:r>
          <a:endParaRPr lang="en-US" sz="14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2144725" y="2273666"/>
        <a:ext cx="1066491" cy="533245"/>
      </dsp:txXfrm>
    </dsp:sp>
    <dsp:sp modelId="{6709FCB1-D86F-DB4D-89BC-54D67D4DA3C6}">
      <dsp:nvSpPr>
        <dsp:cNvPr id="0" name=""/>
        <dsp:cNvSpPr/>
      </dsp:nvSpPr>
      <dsp:spPr>
        <a:xfrm>
          <a:off x="2411347" y="3030875"/>
          <a:ext cx="1066491" cy="533245"/>
        </a:xfrm>
        <a:prstGeom prst="rect">
          <a:avLst/>
        </a:prstGeom>
        <a:gradFill rotWithShape="0">
          <a:gsLst>
            <a:gs pos="0">
              <a:srgbClr val="7F7F7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F7F7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F7F7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U Chart</a:t>
          </a:r>
          <a:endParaRPr lang="en-US" sz="14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2411347" y="3030875"/>
        <a:ext cx="1066491" cy="533245"/>
      </dsp:txXfrm>
    </dsp:sp>
    <dsp:sp modelId="{16727784-AAF7-7642-852D-294ED5D7C358}">
      <dsp:nvSpPr>
        <dsp:cNvPr id="0" name=""/>
        <dsp:cNvSpPr/>
      </dsp:nvSpPr>
      <dsp:spPr>
        <a:xfrm>
          <a:off x="3435180" y="1516457"/>
          <a:ext cx="1066491" cy="533245"/>
        </a:xfrm>
        <a:prstGeom prst="rect">
          <a:avLst/>
        </a:prstGeom>
        <a:gradFill rotWithShape="0">
          <a:gsLst>
            <a:gs pos="0">
              <a:srgbClr val="37AE28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7AE28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7AE28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Class</a:t>
          </a:r>
          <a:endParaRPr lang="en-US" sz="14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3435180" y="1516457"/>
        <a:ext cx="1066491" cy="533245"/>
      </dsp:txXfrm>
    </dsp:sp>
    <dsp:sp modelId="{4E9C9F7F-C835-0B48-AFFC-EBC5C8462406}">
      <dsp:nvSpPr>
        <dsp:cNvPr id="0" name=""/>
        <dsp:cNvSpPr/>
      </dsp:nvSpPr>
      <dsp:spPr>
        <a:xfrm>
          <a:off x="3435180" y="2273666"/>
          <a:ext cx="1066491" cy="533245"/>
        </a:xfrm>
        <a:prstGeom prst="rect">
          <a:avLst/>
        </a:prstGeom>
        <a:gradFill rotWithShape="0">
          <a:gsLst>
            <a:gs pos="0">
              <a:srgbClr val="7F7F7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F7F7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F7F7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= or ≠ subgroup size</a:t>
          </a:r>
          <a:endParaRPr lang="en-US" sz="14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3435180" y="2273666"/>
        <a:ext cx="1066491" cy="533245"/>
      </dsp:txXfrm>
    </dsp:sp>
    <dsp:sp modelId="{EA614013-AC6C-5A4B-9519-971B98A3F8DF}">
      <dsp:nvSpPr>
        <dsp:cNvPr id="0" name=""/>
        <dsp:cNvSpPr/>
      </dsp:nvSpPr>
      <dsp:spPr>
        <a:xfrm>
          <a:off x="3701803" y="3030875"/>
          <a:ext cx="1066491" cy="533245"/>
        </a:xfrm>
        <a:prstGeom prst="rect">
          <a:avLst/>
        </a:prstGeom>
        <a:gradFill rotWithShape="0">
          <a:gsLst>
            <a:gs pos="0">
              <a:srgbClr val="7F7F7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F7F7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F7F7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P Chart</a:t>
          </a:r>
          <a:endParaRPr lang="en-US" sz="14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3701803" y="3030875"/>
        <a:ext cx="1066491" cy="533245"/>
      </dsp:txXfrm>
    </dsp:sp>
    <dsp:sp modelId="{31C7F73E-E7B0-734B-967A-126C13EF593C}">
      <dsp:nvSpPr>
        <dsp:cNvPr id="0" name=""/>
        <dsp:cNvSpPr/>
      </dsp:nvSpPr>
      <dsp:spPr>
        <a:xfrm>
          <a:off x="5370862" y="759247"/>
          <a:ext cx="1066491" cy="533245"/>
        </a:xfrm>
        <a:prstGeom prst="rect">
          <a:avLst/>
        </a:prstGeom>
        <a:gradFill rotWithShape="0">
          <a:gsLst>
            <a:gs pos="0">
              <a:srgbClr val="742D8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42D8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42D8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Continuous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(Variable) </a:t>
          </a:r>
          <a:endParaRPr lang="en-US" sz="14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5370862" y="759247"/>
        <a:ext cx="1066491" cy="533245"/>
      </dsp:txXfrm>
    </dsp:sp>
    <dsp:sp modelId="{83F4D300-6836-9E47-9B70-B452DA6DA0EE}">
      <dsp:nvSpPr>
        <dsp:cNvPr id="0" name=""/>
        <dsp:cNvSpPr/>
      </dsp:nvSpPr>
      <dsp:spPr>
        <a:xfrm>
          <a:off x="4725635" y="1516457"/>
          <a:ext cx="1066491" cy="533245"/>
        </a:xfrm>
        <a:prstGeom prst="rect">
          <a:avLst/>
        </a:prstGeom>
        <a:gradFill rotWithShape="0">
          <a:gsLst>
            <a:gs pos="0">
              <a:srgbClr val="37AE28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7AE28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7AE28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Subgroup = 1</a:t>
          </a:r>
          <a:endParaRPr lang="en-US" sz="14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4725635" y="1516457"/>
        <a:ext cx="1066491" cy="533245"/>
      </dsp:txXfrm>
    </dsp:sp>
    <dsp:sp modelId="{A7201E77-2F3F-5F4F-B43E-C4A53A6A72A7}">
      <dsp:nvSpPr>
        <dsp:cNvPr id="0" name=""/>
        <dsp:cNvSpPr/>
      </dsp:nvSpPr>
      <dsp:spPr>
        <a:xfrm>
          <a:off x="4725635" y="2273666"/>
          <a:ext cx="1066491" cy="533245"/>
        </a:xfrm>
        <a:prstGeom prst="rect">
          <a:avLst/>
        </a:prstGeom>
        <a:gradFill rotWithShape="0">
          <a:gsLst>
            <a:gs pos="0">
              <a:srgbClr val="7F7F7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F7F7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F7F7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Subgroup n=1</a:t>
          </a:r>
          <a:endParaRPr lang="en-US" sz="14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4725635" y="2273666"/>
        <a:ext cx="1066491" cy="533245"/>
      </dsp:txXfrm>
    </dsp:sp>
    <dsp:sp modelId="{0938F9E9-7887-BF45-BA0E-C16377D6D8BD}">
      <dsp:nvSpPr>
        <dsp:cNvPr id="0" name=""/>
        <dsp:cNvSpPr/>
      </dsp:nvSpPr>
      <dsp:spPr>
        <a:xfrm>
          <a:off x="4992258" y="3030875"/>
          <a:ext cx="1066491" cy="533245"/>
        </a:xfrm>
        <a:prstGeom prst="rect">
          <a:avLst/>
        </a:prstGeom>
        <a:gradFill rotWithShape="0">
          <a:gsLst>
            <a:gs pos="0">
              <a:srgbClr val="7F7F7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F7F7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F7F7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I Chart</a:t>
          </a:r>
          <a:endParaRPr lang="en-US" sz="14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4992258" y="3030875"/>
        <a:ext cx="1066491" cy="533245"/>
      </dsp:txXfrm>
    </dsp:sp>
    <dsp:sp modelId="{8CD0AB5D-1184-CC4D-A1FE-E0657590C65D}">
      <dsp:nvSpPr>
        <dsp:cNvPr id="0" name=""/>
        <dsp:cNvSpPr/>
      </dsp:nvSpPr>
      <dsp:spPr>
        <a:xfrm>
          <a:off x="6016090" y="1516457"/>
          <a:ext cx="1066491" cy="533245"/>
        </a:xfrm>
        <a:prstGeom prst="rect">
          <a:avLst/>
        </a:prstGeom>
        <a:gradFill rotWithShape="0">
          <a:gsLst>
            <a:gs pos="0">
              <a:srgbClr val="37AE28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7AE28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7AE28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Subgroup &gt; 1</a:t>
          </a:r>
          <a:endParaRPr lang="en-US" sz="14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6016090" y="1516457"/>
        <a:ext cx="1066491" cy="533245"/>
      </dsp:txXfrm>
    </dsp:sp>
    <dsp:sp modelId="{27FCA912-6A0D-5C43-805E-537B474DDE59}">
      <dsp:nvSpPr>
        <dsp:cNvPr id="0" name=""/>
        <dsp:cNvSpPr/>
      </dsp:nvSpPr>
      <dsp:spPr>
        <a:xfrm>
          <a:off x="6016090" y="2273666"/>
          <a:ext cx="1066491" cy="533245"/>
        </a:xfrm>
        <a:prstGeom prst="rect">
          <a:avLst/>
        </a:prstGeom>
        <a:gradFill rotWithShape="0">
          <a:gsLst>
            <a:gs pos="0">
              <a:srgbClr val="7F7F7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F7F7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F7F7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Subgroup n&gt;1</a:t>
          </a:r>
          <a:endParaRPr lang="en-US" sz="14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6016090" y="2273666"/>
        <a:ext cx="1066491" cy="533245"/>
      </dsp:txXfrm>
    </dsp:sp>
    <dsp:sp modelId="{B16C443E-18E9-A046-90D0-867A8DF672DB}">
      <dsp:nvSpPr>
        <dsp:cNvPr id="0" name=""/>
        <dsp:cNvSpPr/>
      </dsp:nvSpPr>
      <dsp:spPr>
        <a:xfrm>
          <a:off x="6282713" y="3030875"/>
          <a:ext cx="1066491" cy="533245"/>
        </a:xfrm>
        <a:prstGeom prst="rect">
          <a:avLst/>
        </a:prstGeom>
        <a:gradFill rotWithShape="0">
          <a:gsLst>
            <a:gs pos="0">
              <a:srgbClr val="7F7F7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F7F7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F7F7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X and S Chart</a:t>
          </a:r>
          <a:endParaRPr lang="en-US" sz="14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6282713" y="3030875"/>
        <a:ext cx="1066491" cy="5332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1FF98-A937-48B1-8009-8342DB51CB78}">
      <dsp:nvSpPr>
        <dsp:cNvPr id="0" name=""/>
        <dsp:cNvSpPr/>
      </dsp:nvSpPr>
      <dsp:spPr>
        <a:xfrm rot="5400000">
          <a:off x="-290114" y="291362"/>
          <a:ext cx="1934095" cy="1353867"/>
        </a:xfrm>
        <a:prstGeom prst="chevron">
          <a:avLst/>
        </a:prstGeom>
        <a:gradFill rotWithShape="0">
          <a:gsLst>
            <a:gs pos="0">
              <a:srgbClr val="F54E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54E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54E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F54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Advantages</a:t>
          </a:r>
          <a:endParaRPr lang="en-US" sz="16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 rot="-5400000">
        <a:off x="1" y="678182"/>
        <a:ext cx="1353867" cy="580228"/>
      </dsp:txXfrm>
    </dsp:sp>
    <dsp:sp modelId="{6D18BE71-3D6D-4850-AFFE-3332B554F5D6}">
      <dsp:nvSpPr>
        <dsp:cNvPr id="0" name=""/>
        <dsp:cNvSpPr/>
      </dsp:nvSpPr>
      <dsp:spPr>
        <a:xfrm rot="5400000">
          <a:off x="2866796" y="-1511681"/>
          <a:ext cx="1257162" cy="4283021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54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Useful for rate of occurrence of events (counts) in a fixed subgroup</a:t>
          </a: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Subgroup (area of opportunity) can be a fixed number of units of size, space or time</a:t>
          </a: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sp:txBody>
      <dsp:txXfrm rot="-5400000">
        <a:off x="1353867" y="62618"/>
        <a:ext cx="4221651" cy="1134422"/>
      </dsp:txXfrm>
    </dsp:sp>
    <dsp:sp modelId="{1B1972A0-AC01-4F8A-AC35-85996C6E8A0A}">
      <dsp:nvSpPr>
        <dsp:cNvPr id="0" name=""/>
        <dsp:cNvSpPr/>
      </dsp:nvSpPr>
      <dsp:spPr>
        <a:xfrm rot="5400000">
          <a:off x="-290114" y="1936170"/>
          <a:ext cx="1934095" cy="1353867"/>
        </a:xfrm>
        <a:prstGeom prst="chevron">
          <a:avLst/>
        </a:prstGeom>
        <a:gradFill rotWithShape="0">
          <a:gsLst>
            <a:gs pos="0">
              <a:srgbClr val="742D8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42D8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42D8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742D8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Disadvantages</a:t>
          </a:r>
          <a:endParaRPr lang="en-US" sz="16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 rot="-5400000">
        <a:off x="1" y="2322990"/>
        <a:ext cx="1353867" cy="580228"/>
      </dsp:txXfrm>
    </dsp:sp>
    <dsp:sp modelId="{28F0D24D-05EC-434F-AED2-23732DD09DE5}">
      <dsp:nvSpPr>
        <dsp:cNvPr id="0" name=""/>
        <dsp:cNvSpPr/>
      </dsp:nvSpPr>
      <dsp:spPr>
        <a:xfrm rot="5400000">
          <a:off x="2866796" y="133126"/>
          <a:ext cx="1257162" cy="4283021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742D8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Subgroups must be equal </a:t>
          </a: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Chance of event/ incident in any single place is small</a:t>
          </a: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sp:txBody>
      <dsp:txXfrm rot="-5400000">
        <a:off x="1353867" y="1707425"/>
        <a:ext cx="4221651" cy="11344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E1A04C-2AFF-4D23-8DE9-6D787E1F7184}">
      <dsp:nvSpPr>
        <dsp:cNvPr id="0" name=""/>
        <dsp:cNvSpPr/>
      </dsp:nvSpPr>
      <dsp:spPr>
        <a:xfrm rot="5400000">
          <a:off x="-315622" y="319188"/>
          <a:ext cx="2104153" cy="1472907"/>
        </a:xfrm>
        <a:prstGeom prst="chevron">
          <a:avLst/>
        </a:prstGeom>
        <a:solidFill>
          <a:srgbClr val="F54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54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Advantages</a:t>
          </a:r>
          <a:endParaRPr lang="en-US" sz="1100" b="1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 rot="-5400000">
        <a:off x="2" y="740019"/>
        <a:ext cx="1472907" cy="631246"/>
      </dsp:txXfrm>
    </dsp:sp>
    <dsp:sp modelId="{B6DCA340-973F-454D-BDC1-BF34A37485E1}">
      <dsp:nvSpPr>
        <dsp:cNvPr id="0" name=""/>
        <dsp:cNvSpPr/>
      </dsp:nvSpPr>
      <dsp:spPr>
        <a:xfrm rot="5400000">
          <a:off x="2686812" y="-1210339"/>
          <a:ext cx="1367699" cy="3795510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54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Subgroups (area of opportunity) may be equal or unequal</a:t>
          </a:r>
          <a:endParaRPr lang="en-US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Useful for rate of occurrence of events per standard unit (the “u statistic”)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Easy to visualize subgroup differences with low event rates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Example: # of medication discrepancies / 100 med reconciliation audits</a:t>
          </a:r>
          <a:endParaRPr lang="en-US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sp:txBody>
      <dsp:txXfrm rot="-5400000">
        <a:off x="1472907" y="70332"/>
        <a:ext cx="3728744" cy="1234167"/>
      </dsp:txXfrm>
    </dsp:sp>
    <dsp:sp modelId="{58DC2369-F8D1-4E92-8151-5A2E8E22FA50}">
      <dsp:nvSpPr>
        <dsp:cNvPr id="0" name=""/>
        <dsp:cNvSpPr/>
      </dsp:nvSpPr>
      <dsp:spPr>
        <a:xfrm rot="5400000">
          <a:off x="-315622" y="2136426"/>
          <a:ext cx="2104153" cy="1472907"/>
        </a:xfrm>
        <a:prstGeom prst="chevron">
          <a:avLst/>
        </a:prstGeom>
        <a:solidFill>
          <a:srgbClr val="742D8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42D8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Disadvantages</a:t>
          </a:r>
          <a:endParaRPr lang="en-US" sz="1200" b="1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 rot="-5400000">
        <a:off x="2" y="2557257"/>
        <a:ext cx="1472907" cy="631246"/>
      </dsp:txXfrm>
    </dsp:sp>
    <dsp:sp modelId="{1292386E-4656-4A77-9F36-6FC34734D968}">
      <dsp:nvSpPr>
        <dsp:cNvPr id="0" name=""/>
        <dsp:cNvSpPr/>
      </dsp:nvSpPr>
      <dsp:spPr>
        <a:xfrm rot="5400000">
          <a:off x="2686812" y="606898"/>
          <a:ext cx="1367699" cy="3795510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42D8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Chance of event/ incident in any single place is small</a:t>
          </a:r>
          <a:endParaRPr lang="en-US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sp:txBody>
      <dsp:txXfrm rot="-5400000">
        <a:off x="1472907" y="1887569"/>
        <a:ext cx="3728744" cy="12341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72A33-8BF1-46C0-A071-046E52042EEF}">
      <dsp:nvSpPr>
        <dsp:cNvPr id="0" name=""/>
        <dsp:cNvSpPr/>
      </dsp:nvSpPr>
      <dsp:spPr>
        <a:xfrm rot="5400000">
          <a:off x="-278773" y="279949"/>
          <a:ext cx="1858491" cy="1300943"/>
        </a:xfrm>
        <a:prstGeom prst="chevron">
          <a:avLst/>
        </a:prstGeom>
        <a:gradFill rotWithShape="0">
          <a:gsLst>
            <a:gs pos="0">
              <a:srgbClr val="F54E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54E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54E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F54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Advantages</a:t>
          </a:r>
          <a:endParaRPr lang="en-US" sz="16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 rot="-5400000">
        <a:off x="2" y="651647"/>
        <a:ext cx="1300943" cy="557548"/>
      </dsp:txXfrm>
    </dsp:sp>
    <dsp:sp modelId="{C305BE46-F4D1-4CD4-84AB-76A5DB56E68E}">
      <dsp:nvSpPr>
        <dsp:cNvPr id="0" name=""/>
        <dsp:cNvSpPr/>
      </dsp:nvSpPr>
      <dsp:spPr>
        <a:xfrm rot="5400000">
          <a:off x="2515924" y="-1213804"/>
          <a:ext cx="1208019" cy="3637980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54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Subgroups may be equal or unequal</a:t>
          </a: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Useful for % / rate of occurrence of events</a:t>
          </a: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sp:txBody>
      <dsp:txXfrm rot="-5400000">
        <a:off x="1300944" y="60147"/>
        <a:ext cx="3579009" cy="1090077"/>
      </dsp:txXfrm>
    </dsp:sp>
    <dsp:sp modelId="{32E68069-8F88-4143-BDA2-8F8E65AB2732}">
      <dsp:nvSpPr>
        <dsp:cNvPr id="0" name=""/>
        <dsp:cNvSpPr/>
      </dsp:nvSpPr>
      <dsp:spPr>
        <a:xfrm rot="5400000">
          <a:off x="-278773" y="1848106"/>
          <a:ext cx="1858491" cy="1300943"/>
        </a:xfrm>
        <a:prstGeom prst="chevron">
          <a:avLst/>
        </a:prstGeom>
        <a:gradFill rotWithShape="0">
          <a:gsLst>
            <a:gs pos="0">
              <a:srgbClr val="742D8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42D8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42D8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742D8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Disadvantages</a:t>
          </a:r>
          <a:endParaRPr lang="en-US" sz="12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 rot="-5400000">
        <a:off x="2" y="2219804"/>
        <a:ext cx="1300943" cy="557548"/>
      </dsp:txXfrm>
    </dsp:sp>
    <dsp:sp modelId="{B5BE2749-128B-481E-945B-317D59EB73CC}">
      <dsp:nvSpPr>
        <dsp:cNvPr id="0" name=""/>
        <dsp:cNvSpPr/>
      </dsp:nvSpPr>
      <dsp:spPr>
        <a:xfrm rot="5400000">
          <a:off x="2515924" y="354352"/>
          <a:ext cx="1208019" cy="3637980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742D8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Requires calculation of subgroup size and limits</a:t>
          </a: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Minimum subgroup size must be met for chart to be effective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No more than 25% of subgroups w/ p = 0</a:t>
          </a:r>
        </a:p>
      </dsp:txBody>
      <dsp:txXfrm rot="-5400000">
        <a:off x="1300944" y="1628304"/>
        <a:ext cx="3579009" cy="10900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99D97-07CD-4C43-9BF5-5D4BEFECD7F2}">
      <dsp:nvSpPr>
        <dsp:cNvPr id="0" name=""/>
        <dsp:cNvSpPr/>
      </dsp:nvSpPr>
      <dsp:spPr>
        <a:xfrm rot="5400000">
          <a:off x="-334870" y="340572"/>
          <a:ext cx="2232472" cy="1562730"/>
        </a:xfrm>
        <a:prstGeom prst="chevron">
          <a:avLst/>
        </a:prstGeom>
        <a:gradFill rotWithShape="0">
          <a:gsLst>
            <a:gs pos="0">
              <a:srgbClr val="F54E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54E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54E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F54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Advantages</a:t>
          </a:r>
          <a:endParaRPr lang="en-US" sz="1200" b="1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 rot="-5400000">
        <a:off x="1" y="787066"/>
        <a:ext cx="1562730" cy="669742"/>
      </dsp:txXfrm>
    </dsp:sp>
    <dsp:sp modelId="{064C3374-DE38-46EF-BA63-9A34907922DC}">
      <dsp:nvSpPr>
        <dsp:cNvPr id="0" name=""/>
        <dsp:cNvSpPr/>
      </dsp:nvSpPr>
      <dsp:spPr>
        <a:xfrm rot="5400000">
          <a:off x="2876646" y="-1308214"/>
          <a:ext cx="1451106" cy="4078938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54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Flexible for un-group-able data</a:t>
          </a: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No calculations required to plot data on chart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Immediate feedback; plotting done w/ each measure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Easy to put multiple measures on one chart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Capability of a process can be evaluated directly</a:t>
          </a: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sp:txBody>
      <dsp:txXfrm rot="-5400000">
        <a:off x="1562731" y="76538"/>
        <a:ext cx="4008101" cy="1309432"/>
      </dsp:txXfrm>
    </dsp:sp>
    <dsp:sp modelId="{77CE4318-AFA5-4470-8368-AEE29AB04772}">
      <dsp:nvSpPr>
        <dsp:cNvPr id="0" name=""/>
        <dsp:cNvSpPr/>
      </dsp:nvSpPr>
      <dsp:spPr>
        <a:xfrm rot="5400000">
          <a:off x="-334870" y="2287697"/>
          <a:ext cx="2232472" cy="1562730"/>
        </a:xfrm>
        <a:prstGeom prst="chevron">
          <a:avLst/>
        </a:prstGeom>
        <a:gradFill rotWithShape="0">
          <a:gsLst>
            <a:gs pos="0">
              <a:srgbClr val="742D8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42D8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42D8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742D8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Disadvantages</a:t>
          </a:r>
          <a:endParaRPr lang="en-US" sz="1200" b="1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 rot="-5400000">
        <a:off x="1" y="2734191"/>
        <a:ext cx="1562730" cy="669742"/>
      </dsp:txXfrm>
    </dsp:sp>
    <dsp:sp modelId="{9FE1AF17-BABF-4B35-9C8F-FE5D9C106083}">
      <dsp:nvSpPr>
        <dsp:cNvPr id="0" name=""/>
        <dsp:cNvSpPr/>
      </dsp:nvSpPr>
      <dsp:spPr>
        <a:xfrm rot="5400000">
          <a:off x="2876646" y="638910"/>
          <a:ext cx="1451106" cy="4078938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742D8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No ability to use subgroups to see source of variation</a:t>
          </a: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All sources of variation combined on one chart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Not sensitive to non-symmetric distribution of data (may require data transformation)</a:t>
          </a: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sp:txBody>
      <dsp:txXfrm rot="-5400000">
        <a:off x="1562731" y="2023663"/>
        <a:ext cx="4008101" cy="13094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99D97-07CD-4C43-9BF5-5D4BEFECD7F2}">
      <dsp:nvSpPr>
        <dsp:cNvPr id="0" name=""/>
        <dsp:cNvSpPr/>
      </dsp:nvSpPr>
      <dsp:spPr>
        <a:xfrm rot="5400000">
          <a:off x="-290114" y="291362"/>
          <a:ext cx="1934095" cy="1353867"/>
        </a:xfrm>
        <a:prstGeom prst="chevron">
          <a:avLst/>
        </a:prstGeom>
        <a:gradFill rotWithShape="0">
          <a:gsLst>
            <a:gs pos="0">
              <a:srgbClr val="F54E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54E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54E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F54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Advantages</a:t>
          </a:r>
          <a:endParaRPr lang="en-US" sz="800" b="1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 rot="-5400000">
        <a:off x="1" y="678182"/>
        <a:ext cx="1353867" cy="580228"/>
      </dsp:txXfrm>
    </dsp:sp>
    <dsp:sp modelId="{064C3374-DE38-46EF-BA63-9A34907922DC}">
      <dsp:nvSpPr>
        <dsp:cNvPr id="0" name=""/>
        <dsp:cNvSpPr/>
      </dsp:nvSpPr>
      <dsp:spPr>
        <a:xfrm rot="5400000">
          <a:off x="2581818" y="-1226703"/>
          <a:ext cx="1257162" cy="3713064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54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Flexible for equal or unequal subgroups</a:t>
          </a:r>
          <a:endParaRPr lang="en-US" sz="15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Shows both </a:t>
          </a:r>
          <a:r>
            <a:rPr lang="en-US" sz="1500" kern="1200" dirty="0" err="1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avg</a:t>
          </a:r>
          <a:r>
            <a:rPr lang="en-US" sz="15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(mean) performance and variation about the mean (standard deviation)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Subgroup size can be small or large</a:t>
          </a:r>
          <a:endParaRPr lang="en-US" sz="1500" kern="12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sp:txBody>
      <dsp:txXfrm rot="-5400000">
        <a:off x="1353867" y="62618"/>
        <a:ext cx="3651694" cy="1134422"/>
      </dsp:txXfrm>
    </dsp:sp>
    <dsp:sp modelId="{77CE4318-AFA5-4470-8368-AEE29AB04772}">
      <dsp:nvSpPr>
        <dsp:cNvPr id="0" name=""/>
        <dsp:cNvSpPr/>
      </dsp:nvSpPr>
      <dsp:spPr>
        <a:xfrm rot="5400000">
          <a:off x="-290114" y="1936170"/>
          <a:ext cx="1934095" cy="1353867"/>
        </a:xfrm>
        <a:prstGeom prst="chevron">
          <a:avLst/>
        </a:prstGeom>
        <a:gradFill rotWithShape="0">
          <a:gsLst>
            <a:gs pos="0">
              <a:srgbClr val="742D8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42D8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42D8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742D8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Disadvantages</a:t>
          </a:r>
          <a:endParaRPr lang="en-US" sz="1400" b="1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 rot="-5400000">
        <a:off x="1" y="2322990"/>
        <a:ext cx="1353867" cy="580228"/>
      </dsp:txXfrm>
    </dsp:sp>
    <dsp:sp modelId="{9FE1AF17-BABF-4B35-9C8F-FE5D9C106083}">
      <dsp:nvSpPr>
        <dsp:cNvPr id="0" name=""/>
        <dsp:cNvSpPr/>
      </dsp:nvSpPr>
      <dsp:spPr>
        <a:xfrm rot="5400000">
          <a:off x="2581818" y="418104"/>
          <a:ext cx="1257162" cy="3713064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742D8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Requires subgroups measured in same time period or conditions</a:t>
          </a:r>
          <a:endParaRPr lang="en-US" sz="1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Limits will vary; calculation is complex and requires software</a:t>
          </a:r>
        </a:p>
      </dsp:txBody>
      <dsp:txXfrm rot="-5400000">
        <a:off x="1353867" y="1707425"/>
        <a:ext cx="3651694" cy="11344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EBDB6-F489-46D1-BD34-5DD93F6948BD}">
      <dsp:nvSpPr>
        <dsp:cNvPr id="0" name=""/>
        <dsp:cNvSpPr/>
      </dsp:nvSpPr>
      <dsp:spPr>
        <a:xfrm>
          <a:off x="1419289" y="299789"/>
          <a:ext cx="3874200" cy="3874200"/>
        </a:xfrm>
        <a:prstGeom prst="pie">
          <a:avLst>
            <a:gd name="adj1" fmla="val 16200000"/>
            <a:gd name="adj2" fmla="val 1800000"/>
          </a:avLst>
        </a:prstGeom>
        <a:solidFill>
          <a:srgbClr val="F54E00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Measurement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Where are we?</a:t>
          </a:r>
          <a:endParaRPr lang="en-US" sz="1100" kern="1200" dirty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3663715" y="1289608"/>
        <a:ext cx="978383" cy="815320"/>
      </dsp:txXfrm>
    </dsp:sp>
    <dsp:sp modelId="{1CA00A7A-4842-43FB-9D5B-2D032142675E}">
      <dsp:nvSpPr>
        <dsp:cNvPr id="0" name=""/>
        <dsp:cNvSpPr/>
      </dsp:nvSpPr>
      <dsp:spPr>
        <a:xfrm>
          <a:off x="1339499" y="438153"/>
          <a:ext cx="3874200" cy="3874200"/>
        </a:xfrm>
        <a:prstGeom prst="pie">
          <a:avLst>
            <a:gd name="adj1" fmla="val 1800000"/>
            <a:gd name="adj2" fmla="val 9000000"/>
          </a:avLst>
        </a:prstGeom>
        <a:solidFill>
          <a:srgbClr val="742D8A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Evaluation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Where we planned to be?</a:t>
          </a:r>
          <a:endParaRPr lang="en-US" sz="1100" kern="1200" dirty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2565873" y="3100367"/>
        <a:ext cx="1467574" cy="717481"/>
      </dsp:txXfrm>
    </dsp:sp>
    <dsp:sp modelId="{7D85DACF-A43C-4551-AE57-9FEF020D7CF3}">
      <dsp:nvSpPr>
        <dsp:cNvPr id="0" name=""/>
        <dsp:cNvSpPr/>
      </dsp:nvSpPr>
      <dsp:spPr>
        <a:xfrm>
          <a:off x="1239718" y="252601"/>
          <a:ext cx="3874200" cy="3874200"/>
        </a:xfrm>
        <a:prstGeom prst="pie">
          <a:avLst>
            <a:gd name="adj1" fmla="val 9000000"/>
            <a:gd name="adj2" fmla="val 16200000"/>
          </a:avLst>
        </a:prstGeom>
        <a:solidFill>
          <a:srgbClr val="37AE28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Correction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How can we get on track again?</a:t>
          </a:r>
          <a:endParaRPr lang="en-US" sz="1100" kern="1200" dirty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1891110" y="1242421"/>
        <a:ext cx="978383" cy="815320"/>
      </dsp:txXfrm>
    </dsp:sp>
    <dsp:sp modelId="{587362C7-AB0A-4E13-92AC-47DD4EAE57CD}">
      <dsp:nvSpPr>
        <dsp:cNvPr id="0" name=""/>
        <dsp:cNvSpPr/>
      </dsp:nvSpPr>
      <dsp:spPr>
        <a:xfrm>
          <a:off x="1179777" y="59957"/>
          <a:ext cx="4353863" cy="435386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F54E00">
            <a:hueOff val="0"/>
            <a:satOff val="0"/>
            <a:lumOff val="0"/>
            <a:alphaOff val="0"/>
          </a:srgbClr>
        </a:solidFill>
        <a:ln>
          <a:noFill/>
        </a:ln>
        <a:effectLst/>
        <a:sp3d z="106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570F71-214B-49DA-AA84-23BDEC27B71D}">
      <dsp:nvSpPr>
        <dsp:cNvPr id="0" name=""/>
        <dsp:cNvSpPr/>
      </dsp:nvSpPr>
      <dsp:spPr>
        <a:xfrm>
          <a:off x="1099668" y="198077"/>
          <a:ext cx="4353863" cy="435386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742D8A">
            <a:hueOff val="0"/>
            <a:satOff val="0"/>
            <a:lumOff val="0"/>
            <a:alphaOff val="0"/>
          </a:srgbClr>
        </a:solidFill>
        <a:ln>
          <a:noFill/>
        </a:ln>
        <a:effectLst/>
        <a:sp3d z="106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33E5E-3B79-496B-A85B-420E857279D5}">
      <dsp:nvSpPr>
        <dsp:cNvPr id="0" name=""/>
        <dsp:cNvSpPr/>
      </dsp:nvSpPr>
      <dsp:spPr>
        <a:xfrm>
          <a:off x="999567" y="12770"/>
          <a:ext cx="4353863" cy="435386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37AE28">
            <a:hueOff val="0"/>
            <a:satOff val="0"/>
            <a:lumOff val="0"/>
            <a:alphaOff val="0"/>
          </a:srgbClr>
        </a:solidFill>
        <a:ln>
          <a:noFill/>
        </a:ln>
        <a:effectLst/>
        <a:sp3d z="106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0.16552</cdr:x>
      <cdr:y>0.46253</cdr:y>
    </cdr:from>
    <cdr:to>
      <cdr:x>1</cdr:x>
      <cdr:y>0.46253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729908" y="1337093"/>
          <a:ext cx="3680009" cy="1"/>
        </a:xfrm>
        <a:prstGeom xmlns:a="http://schemas.openxmlformats.org/drawingml/2006/main" prst="line">
          <a:avLst/>
        </a:prstGeom>
        <a:ln xmlns:a="http://schemas.openxmlformats.org/drawingml/2006/main" w="19050"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0.16552</cdr:x>
      <cdr:y>0.61745</cdr:y>
    </cdr:from>
    <cdr:to>
      <cdr:x>1</cdr:x>
      <cdr:y>0.61745</cdr:y>
    </cdr:to>
    <cdr:cxnSp macro="">
      <cdr:nvCxnSpPr>
        <cdr:cNvPr id="5" name="Straight Connector 4"/>
        <cdr:cNvCxnSpPr/>
      </cdr:nvCxnSpPr>
      <cdr:spPr>
        <a:xfrm xmlns:a="http://schemas.openxmlformats.org/drawingml/2006/main" flipV="1">
          <a:off x="729908" y="1784935"/>
          <a:ext cx="3680009" cy="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85479-A69A-3643-B4F3-27A29E195752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83CF4-7647-B846-AC43-EEEF2A17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52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3200400"/>
            <a:ext cx="8382000" cy="1600199"/>
          </a:xfrm>
        </p:spPr>
        <p:txBody>
          <a:bodyPr/>
          <a:lstStyle>
            <a:lvl1pPr algn="l">
              <a:defRPr b="1" baseline="0"/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953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E565-B6ED-4EFC-86DA-70B9D7DFB86B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D618-719B-498B-83FF-BED5B87DA2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096000"/>
            <a:ext cx="9144000" cy="533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\\BRENDA\kompleks file server\All Client Projects\The Language of Data\Prepped Files\final-logo-colored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630" y="1676400"/>
            <a:ext cx="3722570" cy="12954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 userDrawn="1"/>
        </p:nvSpPr>
        <p:spPr>
          <a:xfrm>
            <a:off x="0" y="228600"/>
            <a:ext cx="9144000" cy="304800"/>
          </a:xfrm>
          <a:prstGeom prst="rect">
            <a:avLst/>
          </a:prstGeom>
          <a:solidFill>
            <a:srgbClr val="D7BC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7239000" cy="45259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267200"/>
            <a:ext cx="381000" cy="2590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676400"/>
            <a:ext cx="381000" cy="2590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381000" cy="1143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990600"/>
            <a:ext cx="42672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 rot="5400000">
            <a:off x="952500" y="1409700"/>
            <a:ext cx="533400" cy="158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2" name="Picture 11" descr="logo-boxes-01-01-0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0" y="-152400"/>
            <a:ext cx="3103417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800" y="1143000"/>
            <a:ext cx="2209800" cy="487362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228600"/>
            <a:ext cx="3581400" cy="579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553200"/>
            <a:ext cx="3581400" cy="304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019800"/>
            <a:ext cx="3581400" cy="533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3581400" cy="228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 hasCustomPrompt="1"/>
          </p:nvPr>
        </p:nvSpPr>
        <p:spPr>
          <a:xfrm>
            <a:off x="3810000" y="4191000"/>
            <a:ext cx="4953000" cy="609600"/>
          </a:xfrm>
        </p:spPr>
        <p:txBody>
          <a:bodyPr/>
          <a:lstStyle>
            <a:lvl1pPr>
              <a:buNone/>
              <a:defRPr b="1" baseline="0"/>
            </a:lvl1pPr>
          </a:lstStyle>
          <a:p>
            <a:pPr lvl="0"/>
            <a:r>
              <a:rPr lang="en-US" dirty="0"/>
              <a:t>TRANSITION SLIDE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0" y="4876800"/>
            <a:ext cx="3962400" cy="914400"/>
          </a:xfr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2" hasCustomPrompt="1"/>
          </p:nvPr>
        </p:nvSpPr>
        <p:spPr>
          <a:xfrm>
            <a:off x="838200" y="1600200"/>
            <a:ext cx="2286000" cy="3200400"/>
          </a:xfrm>
        </p:spPr>
        <p:txBody>
          <a:bodyPr>
            <a:normAutofit/>
          </a:bodyPr>
          <a:lstStyle>
            <a:lvl1pPr>
              <a:buNone/>
              <a:defRPr sz="20000" b="1">
                <a:solidFill>
                  <a:schemeClr val="accent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267200"/>
            <a:ext cx="381000" cy="2590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676400"/>
            <a:ext cx="381000" cy="2590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81000" cy="1143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990600"/>
            <a:ext cx="42672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rot="5400000">
            <a:off x="952500" y="1409700"/>
            <a:ext cx="533400" cy="158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3" name="Picture 12" descr="logo-boxes-01-01-0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0" y="-152400"/>
            <a:ext cx="3103417" cy="27432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447800" y="1143000"/>
            <a:ext cx="2209800" cy="487362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362200"/>
            <a:ext cx="2667000" cy="609600"/>
          </a:xfrm>
        </p:spPr>
        <p:txBody>
          <a:bodyPr/>
          <a:lstStyle>
            <a:lvl1pPr>
              <a:buNone/>
              <a:defRPr b="1" baseline="0"/>
            </a:lvl1pPr>
          </a:lstStyle>
          <a:p>
            <a:pPr lvl="0"/>
            <a:r>
              <a:rPr lang="en-US" dirty="0"/>
              <a:t>Title here</a:t>
            </a:r>
          </a:p>
          <a:p>
            <a:pPr lvl="0"/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3124200"/>
            <a:ext cx="2667000" cy="3352800"/>
          </a:xfrm>
        </p:spPr>
        <p:txBody>
          <a:bodyPr>
            <a:normAutofit/>
          </a:bodyPr>
          <a:lstStyle>
            <a:lvl1pPr>
              <a:buNone/>
              <a:defRPr sz="1800" b="0" baseline="0"/>
            </a:lvl1pPr>
          </a:lstStyle>
          <a:p>
            <a:pPr lvl="0"/>
            <a:r>
              <a:rPr lang="en-US" sz="1800" b="0" dirty="0"/>
              <a:t>Text goes here</a:t>
            </a:r>
            <a:endParaRPr lang="en-US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429000" y="2362200"/>
            <a:ext cx="2667000" cy="609600"/>
          </a:xfrm>
        </p:spPr>
        <p:txBody>
          <a:bodyPr/>
          <a:lstStyle>
            <a:lvl1pPr>
              <a:buNone/>
              <a:defRPr b="1" baseline="0"/>
            </a:lvl1pPr>
          </a:lstStyle>
          <a:p>
            <a:pPr lvl="0"/>
            <a:r>
              <a:rPr lang="en-US" dirty="0"/>
              <a:t>Title here</a:t>
            </a:r>
          </a:p>
          <a:p>
            <a:pPr lvl="0"/>
            <a:endParaRPr lang="en-US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00" y="3124200"/>
            <a:ext cx="2667000" cy="3352800"/>
          </a:xfrm>
        </p:spPr>
        <p:txBody>
          <a:bodyPr>
            <a:normAutofit/>
          </a:bodyPr>
          <a:lstStyle>
            <a:lvl1pPr>
              <a:buNone/>
              <a:defRPr sz="1800" b="0" baseline="0"/>
            </a:lvl1pPr>
          </a:lstStyle>
          <a:p>
            <a:pPr lvl="0"/>
            <a:r>
              <a:rPr lang="en-US" sz="1800" b="0" dirty="0"/>
              <a:t>Text goes here</a:t>
            </a:r>
            <a:endParaRPr lang="en-US" dirty="0"/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248400" y="2362200"/>
            <a:ext cx="2667000" cy="609600"/>
          </a:xfrm>
        </p:spPr>
        <p:txBody>
          <a:bodyPr/>
          <a:lstStyle>
            <a:lvl1pPr>
              <a:buNone/>
              <a:defRPr b="1" baseline="0"/>
            </a:lvl1pPr>
          </a:lstStyle>
          <a:p>
            <a:pPr lvl="0"/>
            <a:r>
              <a:rPr lang="en-US" dirty="0"/>
              <a:t>Title here</a:t>
            </a:r>
          </a:p>
          <a:p>
            <a:pPr lvl="0"/>
            <a:endParaRPr lang="en-US" dirty="0"/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248400" y="3124200"/>
            <a:ext cx="2667000" cy="3352800"/>
          </a:xfrm>
        </p:spPr>
        <p:txBody>
          <a:bodyPr>
            <a:normAutofit/>
          </a:bodyPr>
          <a:lstStyle>
            <a:lvl1pPr>
              <a:buNone/>
              <a:defRPr sz="1800" b="0" baseline="0"/>
            </a:lvl1pPr>
          </a:lstStyle>
          <a:p>
            <a:pPr lvl="0"/>
            <a:r>
              <a:rPr lang="en-US" sz="1800" b="0" dirty="0"/>
              <a:t>Text goes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267200"/>
            <a:ext cx="381000" cy="2590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676400"/>
            <a:ext cx="381000" cy="2590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381000" cy="1143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990600"/>
            <a:ext cx="42672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4" name="Picture 13" descr="logo-boxes-01-01-0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0" y="-152400"/>
            <a:ext cx="3103417" cy="2743200"/>
          </a:xfrm>
          <a:prstGeom prst="rect">
            <a:avLst/>
          </a:prstGeom>
        </p:spPr>
      </p:pic>
      <p:sp>
        <p:nvSpPr>
          <p:cNvPr id="15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362200"/>
            <a:ext cx="3733800" cy="609600"/>
          </a:xfrm>
        </p:spPr>
        <p:txBody>
          <a:bodyPr/>
          <a:lstStyle>
            <a:lvl1pPr>
              <a:buNone/>
              <a:defRPr b="1" baseline="0"/>
            </a:lvl1pPr>
          </a:lstStyle>
          <a:p>
            <a:pPr lvl="0"/>
            <a:r>
              <a:rPr lang="en-US" dirty="0"/>
              <a:t>Title here</a:t>
            </a:r>
          </a:p>
          <a:p>
            <a:pPr lvl="0"/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3124200"/>
            <a:ext cx="3733800" cy="3352800"/>
          </a:xfrm>
        </p:spPr>
        <p:txBody>
          <a:bodyPr>
            <a:normAutofit/>
          </a:bodyPr>
          <a:lstStyle>
            <a:lvl1pPr>
              <a:buNone/>
              <a:defRPr sz="1800" b="0" baseline="0"/>
            </a:lvl1pPr>
          </a:lstStyle>
          <a:p>
            <a:pPr lvl="0"/>
            <a:r>
              <a:rPr lang="en-US" sz="1800" b="0" dirty="0"/>
              <a:t>Text goes here</a:t>
            </a:r>
            <a:endParaRPr lang="en-US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876800" y="2362200"/>
            <a:ext cx="3733800" cy="609600"/>
          </a:xfrm>
        </p:spPr>
        <p:txBody>
          <a:bodyPr/>
          <a:lstStyle>
            <a:lvl1pPr>
              <a:buNone/>
              <a:defRPr b="1" baseline="0"/>
            </a:lvl1pPr>
          </a:lstStyle>
          <a:p>
            <a:pPr lvl="0"/>
            <a:r>
              <a:rPr lang="en-US" dirty="0"/>
              <a:t>Title here</a:t>
            </a:r>
          </a:p>
          <a:p>
            <a:pPr lvl="0"/>
            <a:endParaRPr lang="en-US" dirty="0"/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76800" y="3124200"/>
            <a:ext cx="3733800" cy="3352800"/>
          </a:xfrm>
        </p:spPr>
        <p:txBody>
          <a:bodyPr>
            <a:normAutofit/>
          </a:bodyPr>
          <a:lstStyle>
            <a:lvl1pPr>
              <a:buNone/>
              <a:defRPr sz="1800" b="0" baseline="0"/>
            </a:lvl1pPr>
          </a:lstStyle>
          <a:p>
            <a:pPr lvl="0"/>
            <a:r>
              <a:rPr lang="en-US" sz="1800" b="0" dirty="0"/>
              <a:t>Text goes here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 rot="5400000">
            <a:off x="952500" y="1409700"/>
            <a:ext cx="533400" cy="158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1447800" y="1143000"/>
            <a:ext cx="2209800" cy="487362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6000"/>
            <a:ext cx="9144000" cy="533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228600"/>
            <a:ext cx="9144000" cy="304800"/>
          </a:xfrm>
          <a:prstGeom prst="rect">
            <a:avLst/>
          </a:prstGeom>
          <a:solidFill>
            <a:srgbClr val="D7BC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143000" y="1905000"/>
            <a:ext cx="6705600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0"/>
            <a:ext cx="8763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4267200"/>
            <a:ext cx="381000" cy="2590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676400"/>
            <a:ext cx="381000" cy="2590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81000" cy="1143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990600"/>
            <a:ext cx="42672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952500" y="1409700"/>
            <a:ext cx="533400" cy="158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 userDrawn="1"/>
        </p:nvSpPr>
        <p:spPr>
          <a:xfrm>
            <a:off x="1447800" y="1143000"/>
            <a:ext cx="22098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Title goes here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 descr="logo-boxes-01-01-0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0" y="-152400"/>
            <a:ext cx="3103417" cy="2743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1905000"/>
            <a:ext cx="3886200" cy="4953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267200"/>
            <a:ext cx="381000" cy="2590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1676400"/>
            <a:ext cx="381000" cy="2590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381000" cy="1143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990600"/>
            <a:ext cx="42672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 rot="5400000">
            <a:off x="952500" y="1409700"/>
            <a:ext cx="533400" cy="158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 userDrawn="1"/>
        </p:nvSpPr>
        <p:spPr>
          <a:xfrm>
            <a:off x="1447800" y="1143000"/>
            <a:ext cx="22098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Title goes here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724400" y="1143000"/>
            <a:ext cx="3733800" cy="609600"/>
          </a:xfrm>
        </p:spPr>
        <p:txBody>
          <a:bodyPr/>
          <a:lstStyle>
            <a:lvl1pPr>
              <a:buNone/>
              <a:defRPr b="1" baseline="0"/>
            </a:lvl1pPr>
          </a:lstStyle>
          <a:p>
            <a:pPr lvl="0"/>
            <a:r>
              <a:rPr lang="en-US" dirty="0"/>
              <a:t>Title here</a:t>
            </a:r>
          </a:p>
          <a:p>
            <a:pPr lvl="0"/>
            <a:endParaRPr lang="en-US" dirty="0"/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724400" y="1905000"/>
            <a:ext cx="3733800" cy="4953000"/>
          </a:xfrm>
        </p:spPr>
        <p:txBody>
          <a:bodyPr>
            <a:normAutofit/>
          </a:bodyPr>
          <a:lstStyle>
            <a:lvl1pPr>
              <a:buNone/>
              <a:defRPr sz="1800" b="0" baseline="0"/>
            </a:lvl1pPr>
          </a:lstStyle>
          <a:p>
            <a:pPr lvl="0"/>
            <a:r>
              <a:rPr lang="en-US" sz="1800" b="0" dirty="0"/>
              <a:t>Text goes here</a:t>
            </a:r>
            <a:endParaRPr lang="en-US" dirty="0"/>
          </a:p>
        </p:txBody>
      </p:sp>
      <p:pic>
        <p:nvPicPr>
          <p:cNvPr id="23" name="Picture 22" descr="logo-boxes-01-01-0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0" y="-152400"/>
            <a:ext cx="3103417" cy="2743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CE565-B6ED-4EFC-86DA-70B9D7DFB86B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0D618-719B-498B-83FF-BED5B87DA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400" dirty="0">
                <a:solidFill>
                  <a:srgbClr val="C00000"/>
                </a:solidFill>
                <a:latin typeface="Arial" charset="0"/>
                <a:cs typeface="Arial" charset="0"/>
              </a:rPr>
              <a:t>Module 6 </a:t>
            </a:r>
            <a:r>
              <a:rPr lang="en-US" sz="3400" b="0" dirty="0">
                <a:solidFill>
                  <a:srgbClr val="C00000"/>
                </a:solidFill>
                <a:latin typeface="Arial" charset="0"/>
                <a:cs typeface="Arial" charset="0"/>
              </a:rPr>
              <a:t>Part 3</a:t>
            </a:r>
            <a:br>
              <a:rPr lang="en-US" sz="3400" b="0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en-US" sz="3400" b="0" dirty="0">
                <a:solidFill>
                  <a:srgbClr val="C00000"/>
                </a:solidFill>
                <a:latin typeface="Arial" charset="0"/>
                <a:cs typeface="Arial" charset="0"/>
              </a:rPr>
              <a:t>Choosing the Correct Type of Control Chart Limits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465" y="5181600"/>
            <a:ext cx="8382000" cy="914400"/>
          </a:xfrm>
        </p:spPr>
        <p:txBody>
          <a:bodyPr>
            <a:normAutofit fontScale="92500"/>
          </a:bodyPr>
          <a:lstStyle/>
          <a:p>
            <a:pPr lvl="0" algn="l" defTabSz="685800">
              <a:lnSpc>
                <a:spcPct val="90000"/>
              </a:lnSpc>
              <a:spcBef>
                <a:spcPts val="1100"/>
              </a:spcBef>
            </a:pPr>
            <a:r>
              <a:rPr lang="en-US" sz="1600" dirty="0">
                <a:solidFill>
                  <a:srgbClr val="C00000"/>
                </a:solidFill>
                <a:latin typeface="Arial" charset="0"/>
                <a:cs typeface="Arial" charset="0"/>
              </a:rPr>
              <a:t>Adapted from:</a:t>
            </a:r>
          </a:p>
          <a:p>
            <a:pPr lvl="0" algn="l" defTabSz="685800">
              <a:lnSpc>
                <a:spcPct val="90000"/>
              </a:lnSpc>
              <a:spcBef>
                <a:spcPts val="1100"/>
              </a:spcBef>
            </a:pPr>
            <a:r>
              <a:rPr lang="en-US" sz="1600" dirty="0">
                <a:solidFill>
                  <a:srgbClr val="C00000"/>
                </a:solidFill>
                <a:latin typeface="Arial" charset="0"/>
                <a:cs typeface="Arial" charset="0"/>
              </a:rPr>
              <a:t>The Institute for Healthcare Improvement (IHI), the Agency for Healthcare Research and Quality (AHRQ), and the Health Resources and Services Administration (HRSA) Quality Toolkits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990600"/>
            <a:ext cx="8430768" cy="1066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B31D2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31D26"/>
                </a:solidFill>
                <a:effectLst/>
                <a:uLnTx/>
                <a:uFillTx/>
                <a:latin typeface="Arial" charset="0"/>
                <a:cs typeface="Arial" charset="0"/>
              </a:rPr>
              <a:t>U Chart Example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31D26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31D26"/>
                </a:solidFill>
                <a:effectLst/>
                <a:uLnTx/>
                <a:uFillTx/>
                <a:latin typeface="Arial" charset="0"/>
                <a:cs typeface="Arial" charset="0"/>
              </a:rPr>
              <a:t>Number of HF Re-admissions / All Cause Re-admissions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31D26"/>
                </a:solidFill>
                <a:effectLst/>
                <a:uLnTx/>
                <a:uFillTx/>
                <a:latin typeface="Arial" charset="0"/>
                <a:cs typeface="Arial" charset="0"/>
              </a:rPr>
              <a:t/>
            </a:r>
            <a:b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31D26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B31D26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443" y="3066817"/>
            <a:ext cx="2775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HF readmissions / 1000 all cause readmissions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264" y="2991577"/>
            <a:ext cx="4376878" cy="1800225"/>
          </a:xfrm>
          <a:prstGeom prst="rect">
            <a:avLst/>
          </a:prstGeom>
        </p:spPr>
      </p:pic>
      <p:graphicFrame>
        <p:nvGraphicFramePr>
          <p:cNvPr id="5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2638921"/>
              </p:ext>
            </p:extLst>
          </p:nvPr>
        </p:nvGraphicFramePr>
        <p:xfrm>
          <a:off x="3514384" y="2336979"/>
          <a:ext cx="4760455" cy="2890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303" y="6136175"/>
            <a:ext cx="1750297" cy="63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7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2819400" cy="487362"/>
          </a:xfrm>
        </p:spPr>
        <p:txBody>
          <a:bodyPr>
            <a:noAutofit/>
          </a:bodyPr>
          <a:lstStyle/>
          <a:p>
            <a:r>
              <a:rPr lang="en-US" sz="2800" dirty="0"/>
              <a:t>P Chart</a:t>
            </a:r>
            <a:endParaRPr lang="en-US" sz="2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57546" y="2531708"/>
            <a:ext cx="3028079" cy="258882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.HelveticaNeueDeskInterface-Regular" charset="-12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.HelveticaNeueDeskInterface-Regular" charset="-120"/>
              <a:buChar char="–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65000"/>
              <a:buFont typeface="Wingdings" charset="2"/>
              <a:buChar char="§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Definition: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used with attribute data, classification (either/or, pass/fail), equal or unequal subgroup size, expressed as a percent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670577070"/>
              </p:ext>
            </p:extLst>
          </p:nvPr>
        </p:nvGraphicFramePr>
        <p:xfrm>
          <a:off x="3886200" y="2514600"/>
          <a:ext cx="4938924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527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1066800"/>
            <a:ext cx="7886700" cy="994172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B31D2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31D26"/>
                </a:solidFill>
                <a:effectLst/>
                <a:uLnTx/>
                <a:uFillTx/>
                <a:latin typeface="Arial" charset="0"/>
                <a:cs typeface="Arial" charset="0"/>
              </a:rPr>
              <a:t>P Chart Example: % HF admissions with quantification of documented ventricular function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31D26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147" y="2060972"/>
            <a:ext cx="4567238" cy="34254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2712734"/>
            <a:ext cx="2913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% HF admissions with documented LVEF assessment at discharge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78" y="6131903"/>
            <a:ext cx="1749704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3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2819400" cy="487362"/>
          </a:xfrm>
        </p:spPr>
        <p:txBody>
          <a:bodyPr>
            <a:noAutofit/>
          </a:bodyPr>
          <a:lstStyle/>
          <a:p>
            <a:r>
              <a:rPr lang="en-US" sz="2800" dirty="0"/>
              <a:t>I chart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4618" y="2543674"/>
            <a:ext cx="2317182" cy="289188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.HelveticaNeueDeskInterface-Regular" charset="-12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.HelveticaNeueDeskInterface-Regular" charset="-120"/>
              <a:buChar char="–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65000"/>
              <a:buFont typeface="Wingdings" charset="2"/>
              <a:buChar char="§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Definition: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(X chart or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Xmr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 chart)—used with continuous data, single data value for each subgroup, subgroup size is one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24300795"/>
              </p:ext>
            </p:extLst>
          </p:nvPr>
        </p:nvGraphicFramePr>
        <p:xfrm>
          <a:off x="3124200" y="2209800"/>
          <a:ext cx="5641669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774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066800"/>
            <a:ext cx="8317230" cy="994172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B31D2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B31D26"/>
                </a:solidFill>
                <a:effectLst/>
                <a:uLnTx/>
                <a:uFillTx/>
                <a:latin typeface="Arial" charset="0"/>
                <a:cs typeface="Arial" charset="0"/>
              </a:rPr>
              <a:t>I Chart Example</a:t>
            </a:r>
            <a:b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B31D26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B31D26"/>
                </a:solidFill>
                <a:effectLst/>
                <a:uLnTx/>
                <a:uFillTx/>
                <a:latin typeface="Arial" charset="0"/>
                <a:cs typeface="Arial" charset="0"/>
              </a:rPr>
              <a:t>Number of HF Device Procedures Scheduled Per Week</a:t>
            </a:r>
            <a:b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B31D26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31D26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060972"/>
            <a:ext cx="4776560" cy="35824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2838216"/>
            <a:ext cx="29497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Scheduled # of HF device procedures / month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78" y="6131903"/>
            <a:ext cx="1749704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7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2819400" cy="487362"/>
          </a:xfrm>
        </p:spPr>
        <p:txBody>
          <a:bodyPr>
            <a:noAutofit/>
          </a:bodyPr>
          <a:lstStyle/>
          <a:p>
            <a:r>
              <a:rPr lang="en-US" sz="2400" dirty="0"/>
              <a:t>X bar chart and S chart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787" y="2315074"/>
            <a:ext cx="3028813" cy="289188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.HelveticaNeueDeskInterface-Regular" charset="-12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.HelveticaNeueDeskInterface-Regular" charset="-120"/>
              <a:buChar char="–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65000"/>
              <a:buFont typeface="Wingdings" charset="2"/>
              <a:buChar char="§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Definition: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Used with continuous data, subgroups have more than one data value, equal or unequal subgroup size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7261993"/>
              </p:ext>
            </p:extLst>
          </p:nvPr>
        </p:nvGraphicFramePr>
        <p:xfrm>
          <a:off x="3657600" y="2209800"/>
          <a:ext cx="5066932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303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6219" y="914400"/>
            <a:ext cx="8722430" cy="994172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B31D2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B31D26"/>
                </a:solidFill>
                <a:effectLst/>
                <a:uLnTx/>
                <a:uFillTx/>
                <a:latin typeface="Arial" charset="0"/>
                <a:cs typeface="Arial" charset="0"/>
              </a:rPr>
              <a:t>X bar and S Chart Example</a:t>
            </a:r>
            <a:b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B31D26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B31D26"/>
                </a:solidFill>
                <a:effectLst/>
                <a:uLnTx/>
                <a:uFillTx/>
                <a:latin typeface="Arial" charset="0"/>
                <a:cs typeface="Arial" charset="0"/>
              </a:rPr>
              <a:t>Number of Patients Seen Per Hour by Provider in Clinic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31D26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1" y="2031007"/>
            <a:ext cx="5277248" cy="31998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2435362"/>
            <a:ext cx="2895600" cy="1015663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# of patients seen / hour by provider in the HF clinic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78" y="6131903"/>
            <a:ext cx="1749704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9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926028"/>
            <a:ext cx="7886700" cy="994172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B31D2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B31D26"/>
                </a:solidFill>
                <a:effectLst/>
                <a:uLnTx/>
                <a:uFillTx/>
                <a:latin typeface="Arial" charset="0"/>
                <a:cs typeface="Arial" charset="0"/>
              </a:rPr>
              <a:t>What’s Next: Ongoing Monitoring Over Time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B31D26"/>
                </a:solidFill>
                <a:effectLst/>
                <a:uLnTx/>
                <a:uFillTx/>
                <a:latin typeface="Arial" charset="0"/>
                <a:cs typeface="Arial" charset="0"/>
              </a:rPr>
              <a:t/>
            </a:r>
            <a:b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B31D26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31D26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61261685"/>
              </p:ext>
            </p:extLst>
          </p:nvPr>
        </p:nvGraphicFramePr>
        <p:xfrm>
          <a:off x="1447800" y="1331456"/>
          <a:ext cx="6553200" cy="4612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578" y="6131903"/>
            <a:ext cx="1749704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9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286000"/>
            <a:ext cx="8001000" cy="4114800"/>
          </a:xfrm>
        </p:spPr>
        <p:txBody>
          <a:bodyPr>
            <a:normAutofit/>
          </a:bodyPr>
          <a:lstStyle/>
          <a:p>
            <a:pPr marL="171450" lvl="0" indent="-171450" defTabSz="685800">
              <a:lnSpc>
                <a:spcPct val="90000"/>
              </a:lnSpc>
              <a:spcBef>
                <a:spcPts val="1100"/>
              </a:spcBef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charset="0"/>
                <a:cs typeface="Arial" charset="0"/>
              </a:rPr>
              <a:t>The correct type of control chart depends on the type of data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1100"/>
              </a:spcBef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charset="0"/>
                <a:cs typeface="Arial" charset="0"/>
              </a:rPr>
              <a:t>5 types of control charts include:</a:t>
            </a:r>
          </a:p>
          <a:p>
            <a:pPr marL="514350" lvl="1" indent="-171450" defTabSz="685800">
              <a:lnSpc>
                <a:spcPct val="90000"/>
              </a:lnSpc>
              <a:spcBef>
                <a:spcPts val="375"/>
              </a:spcBef>
              <a:buFont typeface=".HelveticaNeueDeskInterface-Regular" charset="-120"/>
              <a:buChar char="–"/>
            </a:pP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charset="0"/>
                <a:cs typeface="Arial" charset="0"/>
              </a:rPr>
              <a:t>C, U, and P Charts use counts and classification data</a:t>
            </a:r>
          </a:p>
          <a:p>
            <a:pPr marL="514350" lvl="1" indent="-171450" defTabSz="685800">
              <a:lnSpc>
                <a:spcPct val="90000"/>
              </a:lnSpc>
              <a:spcBef>
                <a:spcPts val="375"/>
              </a:spcBef>
              <a:buFont typeface=".HelveticaNeueDeskInterface-Regular" charset="-120"/>
              <a:buChar char="–"/>
            </a:pP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charset="0"/>
                <a:cs typeface="Arial" charset="0"/>
              </a:rPr>
              <a:t>I, and “X and S” Charts use continuous data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1100"/>
              </a:spcBef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charset="0"/>
                <a:cs typeface="Arial" charset="0"/>
              </a:rPr>
              <a:t>Two common mistakes in chart selection include:</a:t>
            </a:r>
          </a:p>
          <a:p>
            <a:pPr marL="514350" lvl="1" indent="-171450" defTabSz="685800">
              <a:lnSpc>
                <a:spcPct val="90000"/>
              </a:lnSpc>
              <a:spcBef>
                <a:spcPts val="375"/>
              </a:spcBef>
              <a:buFont typeface=".HelveticaNeueDeskInterface-Regular" charset="-120"/>
              <a:buChar char="–"/>
            </a:pP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charset="0"/>
                <a:cs typeface="Arial" charset="0"/>
              </a:rPr>
              <a:t>Treating attribute data (expressed as % or rate) as continuous </a:t>
            </a:r>
          </a:p>
          <a:p>
            <a:pPr marL="514350" lvl="1" indent="-171450" defTabSz="685800">
              <a:lnSpc>
                <a:spcPct val="90000"/>
              </a:lnSpc>
              <a:spcBef>
                <a:spcPts val="375"/>
              </a:spcBef>
              <a:buFont typeface=".HelveticaNeueDeskInterface-Regular" charset="-120"/>
              <a:buChar char="–"/>
            </a:pP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charset="0"/>
                <a:cs typeface="Arial" charset="0"/>
              </a:rPr>
              <a:t>Treating continuous counts (census, volume of visits or labs) as </a:t>
            </a:r>
            <a:r>
              <a:rPr lang="en-US" sz="20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charset="0"/>
                <a:cs typeface="Arial" charset="0"/>
              </a:rPr>
              <a:t>attribute</a:t>
            </a:r>
            <a:endParaRPr lang="en-US" sz="2000" dirty="0">
              <a:solidFill>
                <a:srgbClr val="000000">
                  <a:lumMod val="85000"/>
                  <a:lumOff val="1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2819400" cy="487362"/>
          </a:xfrm>
        </p:spPr>
        <p:txBody>
          <a:bodyPr>
            <a:noAutofit/>
          </a:bodyPr>
          <a:lstStyle/>
          <a:p>
            <a:r>
              <a:rPr lang="en-US" sz="2800" dirty="0"/>
              <a:t>Summary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110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2209800"/>
            <a:ext cx="8001000" cy="4267200"/>
          </a:xfrm>
        </p:spPr>
        <p:txBody>
          <a:bodyPr>
            <a:normAutofit/>
          </a:bodyPr>
          <a:lstStyle/>
          <a:p>
            <a:pPr marL="171450" lvl="0" indent="-171450" defTabSz="685800">
              <a:lnSpc>
                <a:spcPct val="90000"/>
              </a:lnSpc>
              <a:spcBef>
                <a:spcPts val="1100"/>
              </a:spcBef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charset="0"/>
                <a:cs typeface="Arial" charset="0"/>
              </a:rPr>
              <a:t>Identify types of control charts and indications for each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1100"/>
              </a:spcBef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charset="0"/>
                <a:cs typeface="Arial" charset="0"/>
              </a:rPr>
              <a:t>Discuss data-dependent differences in use of control charts:</a:t>
            </a:r>
          </a:p>
          <a:p>
            <a:pPr marL="514350" lvl="1" indent="-171450" defTabSz="685800">
              <a:lnSpc>
                <a:spcPct val="90000"/>
              </a:lnSpc>
              <a:spcBef>
                <a:spcPts val="375"/>
              </a:spcBef>
              <a:buFont typeface=".HelveticaNeueDeskInterface-Regular" charset="-120"/>
              <a:buChar char="–"/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charset="0"/>
                <a:cs typeface="Arial" charset="0"/>
              </a:rPr>
              <a:t>Attribute data</a:t>
            </a:r>
          </a:p>
          <a:p>
            <a:pPr marL="857250" lvl="2" indent="-171450" defTabSz="685800">
              <a:lnSpc>
                <a:spcPct val="90000"/>
              </a:lnSpc>
              <a:spcBef>
                <a:spcPts val="375"/>
              </a:spcBef>
            </a:pP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charset="0"/>
                <a:cs typeface="Arial" charset="0"/>
              </a:rPr>
              <a:t>Classification (categorical)</a:t>
            </a:r>
          </a:p>
          <a:p>
            <a:pPr marL="857250" lvl="2" indent="-171450" defTabSz="685800">
              <a:lnSpc>
                <a:spcPct val="90000"/>
              </a:lnSpc>
              <a:spcBef>
                <a:spcPts val="375"/>
              </a:spcBef>
            </a:pP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charset="0"/>
                <a:cs typeface="Arial" charset="0"/>
              </a:rPr>
              <a:t>Count (nominal)</a:t>
            </a:r>
          </a:p>
          <a:p>
            <a:pPr marL="514350" lvl="1" indent="-171450" defTabSz="685800">
              <a:lnSpc>
                <a:spcPct val="90000"/>
              </a:lnSpc>
              <a:spcBef>
                <a:spcPts val="375"/>
              </a:spcBef>
              <a:buFont typeface=".HelveticaNeueDeskInterface-Regular" charset="-120"/>
              <a:buChar char="–"/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charset="0"/>
                <a:cs typeface="Arial" charset="0"/>
              </a:rPr>
              <a:t>Continuous data</a:t>
            </a:r>
          </a:p>
          <a:p>
            <a:pPr marL="857250" lvl="2" indent="-171450" defTabSz="685800">
              <a:lnSpc>
                <a:spcPct val="90000"/>
              </a:lnSpc>
              <a:spcBef>
                <a:spcPts val="375"/>
              </a:spcBef>
            </a:pP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charset="0"/>
                <a:cs typeface="Arial" charset="0"/>
              </a:rPr>
              <a:t>Variable (ratio, interval</a:t>
            </a:r>
            <a:r>
              <a:rPr lang="en-US" sz="20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charset="0"/>
                <a:cs typeface="Arial" charset="0"/>
              </a:rPr>
              <a:t>)</a:t>
            </a:r>
            <a:endParaRPr lang="en-US" sz="2000" dirty="0">
              <a:solidFill>
                <a:srgbClr val="000000">
                  <a:lumMod val="85000"/>
                  <a:lumOff val="1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2819400" cy="48736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charset="0"/>
                <a:cs typeface="Arial" charset="0"/>
              </a:rPr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2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" y="1143000"/>
            <a:ext cx="8295968" cy="4209114"/>
            <a:chOff x="-1406013" y="152400"/>
            <a:chExt cx="11061290" cy="5612152"/>
          </a:xfrm>
        </p:grpSpPr>
        <p:sp>
          <p:nvSpPr>
            <p:cNvPr id="3" name="TextBox 2"/>
            <p:cNvSpPr txBox="1"/>
            <p:nvPr/>
          </p:nvSpPr>
          <p:spPr>
            <a:xfrm>
              <a:off x="3276600" y="3581400"/>
              <a:ext cx="685800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13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YES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34000" y="3581400"/>
              <a:ext cx="533400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13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NO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1406013" y="152400"/>
              <a:ext cx="11061290" cy="5612152"/>
              <a:chOff x="-1406013" y="152400"/>
              <a:chExt cx="11061290" cy="5612152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200400" y="152400"/>
                <a:ext cx="2667000" cy="538780"/>
              </a:xfrm>
              <a:prstGeom prst="rect">
                <a:avLst/>
              </a:prstGeom>
              <a:solidFill>
                <a:srgbClr val="000000"/>
              </a:solidFill>
              <a:ln>
                <a:solidFill>
                  <a:srgbClr val="0F243E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13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Select a Key Measure Related to the Aim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352800" y="1066800"/>
                <a:ext cx="2438400" cy="538780"/>
              </a:xfrm>
              <a:prstGeom prst="rect">
                <a:avLst/>
              </a:prstGeom>
              <a:solidFill>
                <a:srgbClr val="0F243E"/>
              </a:solidFill>
              <a:ln>
                <a:solidFill>
                  <a:srgbClr val="0F243E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13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Develop Appropriate Shewhart Chart 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096000" y="1600200"/>
                <a:ext cx="3234813" cy="1839051"/>
              </a:xfrm>
              <a:prstGeom prst="rect">
                <a:avLst/>
              </a:prstGeom>
              <a:noFill/>
              <a:ln>
                <a:solidFill>
                  <a:srgbClr val="0F243E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13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2. Select Chart Type</a:t>
                </a:r>
              </a:p>
              <a:p>
                <a:pPr marL="257175" marR="0" lvl="0" indent="-257175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LcPeriod"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Type of data = Type of chart</a:t>
                </a:r>
              </a:p>
              <a:p>
                <a:pPr marL="257175" marR="0" lvl="0" indent="-257175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LcPeriod"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P, C, U, G, T, I, X-bar(S)</a:t>
                </a:r>
              </a:p>
              <a:p>
                <a:pPr marL="257175" marR="0" lvl="0" indent="-257175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LcPeriod"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Assess baseline data / graphics</a:t>
                </a:r>
              </a:p>
              <a:p>
                <a:pPr marL="600075" marR="0" lvl="1" indent="-257175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Get 12 points (trial) or 20</a:t>
                </a:r>
              </a:p>
              <a:p>
                <a:pPr marL="600075" marR="0" lvl="1" indent="-257175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Set median / control limits</a:t>
                </a:r>
              </a:p>
              <a:p>
                <a:pPr marL="600075" marR="0" lvl="1" indent="-257175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Assess subgroup variability</a:t>
                </a:r>
              </a:p>
              <a:p>
                <a:pPr marL="600075" marR="0" lvl="1" indent="-257175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Assess histogram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0" y="1828800"/>
                <a:ext cx="3276600" cy="119272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13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1. Assess Data for Key Measure</a:t>
                </a:r>
              </a:p>
              <a:p>
                <a:pPr marL="257175" marR="0" lvl="0" indent="-257175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LcPeriod"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Type of data (level of measure)</a:t>
                </a:r>
              </a:p>
              <a:p>
                <a:pPr marL="257175" marR="0" lvl="0" indent="-257175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LcPeriod"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Subgroup size &amp; variability</a:t>
                </a:r>
              </a:p>
              <a:p>
                <a:pPr marL="257175" marR="0" lvl="0" indent="-257175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LcPeriod"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Metric used (rate or %)</a:t>
                </a:r>
              </a:p>
              <a:p>
                <a:pPr marL="257175" marR="0" lvl="0" indent="-257175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LcPeriod"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Time interval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-1406013" y="3733800"/>
                <a:ext cx="4682613" cy="1892997"/>
              </a:xfrm>
              <a:prstGeom prst="rect">
                <a:avLst/>
              </a:prstGeom>
              <a:noFill/>
              <a:ln>
                <a:solidFill>
                  <a:srgbClr val="0F243E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13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uLnTx/>
                    <a:uFillTx/>
                  </a:rPr>
                  <a:t>Identify Common Cause</a:t>
                </a:r>
              </a:p>
              <a:p>
                <a:pPr marL="214313" marR="0" lvl="0" indent="-214313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Fluctuation cause is unknown</a:t>
                </a:r>
              </a:p>
              <a:p>
                <a:pPr marL="214313" marR="0" lvl="0" indent="-214313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Steady but random distribution around the mean</a:t>
                </a:r>
              </a:p>
              <a:p>
                <a:pPr marL="214313" marR="0" lvl="0" indent="-214313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A measure of process potential; how well process can perform if special cause is removed</a:t>
                </a:r>
                <a:endParaRPr kumimoji="0" 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13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Tools / Methods:</a:t>
                </a:r>
              </a:p>
              <a:p>
                <a:pPr marL="257175" marR="0" lvl="0" indent="-257175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Planned experiment</a:t>
                </a:r>
              </a:p>
              <a:p>
                <a:pPr marL="257175" marR="0" lvl="0" indent="-257175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Rational subgrouping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733800" y="2514600"/>
                <a:ext cx="1676400" cy="1447800"/>
              </a:xfrm>
              <a:prstGeom prst="ellipse">
                <a:avLst/>
              </a:prstGeom>
              <a:gradFill rotWithShape="1">
                <a:gsLst>
                  <a:gs pos="0">
                    <a:srgbClr val="B21D25">
                      <a:satMod val="103000"/>
                      <a:lumMod val="102000"/>
                      <a:tint val="94000"/>
                    </a:srgbClr>
                  </a:gs>
                  <a:gs pos="50000">
                    <a:srgbClr val="B21D25">
                      <a:satMod val="110000"/>
                      <a:lumMod val="100000"/>
                      <a:shade val="100000"/>
                    </a:srgbClr>
                  </a:gs>
                  <a:gs pos="100000">
                    <a:srgbClr val="B21D25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B21D2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13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Is the System Stable?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943600" y="3810000"/>
                <a:ext cx="3711677" cy="1954552"/>
              </a:xfrm>
              <a:prstGeom prst="rect">
                <a:avLst/>
              </a:prstGeom>
              <a:noFill/>
              <a:ln>
                <a:solidFill>
                  <a:srgbClr val="0F243E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13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uLnTx/>
                    <a:uFillTx/>
                  </a:rPr>
                  <a:t>Identify Special Cause</a:t>
                </a:r>
              </a:p>
              <a:p>
                <a:pPr marL="214313" marR="0" lvl="0" indent="-214313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Data points outside control limits</a:t>
                </a:r>
              </a:p>
              <a:p>
                <a:pPr marL="214313" marR="0" lvl="0" indent="-214313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In zones A, B or C (&gt;3 SD of M)</a:t>
                </a:r>
              </a:p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13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Tools / Methods:</a:t>
                </a:r>
              </a:p>
              <a:p>
                <a:pPr marL="257175" marR="0" lvl="0" indent="-257175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Shewhart charts</a:t>
                </a:r>
              </a:p>
              <a:p>
                <a:pPr marL="257175" marR="0" lvl="0" indent="-257175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Cause-Effect diagram</a:t>
                </a:r>
              </a:p>
              <a:p>
                <a:pPr marL="257175" marR="0" lvl="0" indent="-257175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Planned experiment</a:t>
                </a:r>
              </a:p>
              <a:p>
                <a:pPr marL="257175" marR="0" lvl="0" indent="-257175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Rational subgrouping</a:t>
                </a:r>
              </a:p>
            </p:txBody>
          </p:sp>
          <p:cxnSp>
            <p:nvCxnSpPr>
              <p:cNvPr id="13" name="Straight Arrow Connector 12"/>
              <p:cNvCxnSpPr>
                <a:stCxn id="7" idx="2"/>
                <a:endCxn id="11" idx="0"/>
              </p:cNvCxnSpPr>
              <p:nvPr/>
            </p:nvCxnSpPr>
            <p:spPr>
              <a:xfrm>
                <a:off x="4572000" y="1605580"/>
                <a:ext cx="0" cy="90902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B21D25"/>
                </a:solidFill>
                <a:prstDash val="solid"/>
                <a:miter lim="800000"/>
                <a:tailEnd type="arrow"/>
              </a:ln>
              <a:effectLst/>
            </p:spPr>
          </p:cxnSp>
          <p:cxnSp>
            <p:nvCxnSpPr>
              <p:cNvPr id="14" name="Straight Arrow Connector 13"/>
              <p:cNvCxnSpPr>
                <a:endCxn id="7" idx="0"/>
              </p:cNvCxnSpPr>
              <p:nvPr/>
            </p:nvCxnSpPr>
            <p:spPr>
              <a:xfrm>
                <a:off x="4572000" y="762000"/>
                <a:ext cx="0" cy="30480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B21D25"/>
                </a:solidFill>
                <a:prstDash val="solid"/>
                <a:miter lim="800000"/>
                <a:tailEnd type="arrow"/>
              </a:ln>
              <a:effectLst/>
            </p:spPr>
          </p:cxnSp>
          <p:cxnSp>
            <p:nvCxnSpPr>
              <p:cNvPr id="15" name="Straight Arrow Connector 14"/>
              <p:cNvCxnSpPr>
                <a:stCxn id="11" idx="5"/>
              </p:cNvCxnSpPr>
              <p:nvPr/>
            </p:nvCxnSpPr>
            <p:spPr>
              <a:xfrm>
                <a:off x="5164697" y="3750375"/>
                <a:ext cx="778903" cy="669225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B21D25"/>
                </a:solidFill>
                <a:prstDash val="solid"/>
                <a:miter lim="800000"/>
                <a:tailEnd type="arrow"/>
              </a:ln>
              <a:effectLst/>
            </p:spPr>
          </p:cxnSp>
          <p:cxnSp>
            <p:nvCxnSpPr>
              <p:cNvPr id="16" name="Straight Arrow Connector 15"/>
              <p:cNvCxnSpPr>
                <a:stCxn id="11" idx="3"/>
              </p:cNvCxnSpPr>
              <p:nvPr/>
            </p:nvCxnSpPr>
            <p:spPr>
              <a:xfrm flipH="1">
                <a:off x="3276600" y="3750375"/>
                <a:ext cx="702703" cy="669225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B21D25"/>
                </a:solidFill>
                <a:prstDash val="solid"/>
                <a:miter lim="800000"/>
                <a:tailEnd type="arrow"/>
              </a:ln>
              <a:effectLst/>
            </p:spPr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3276600" y="2133600"/>
                <a:ext cx="1295400" cy="1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B21D25"/>
                </a:solidFill>
                <a:prstDash val="sysDash"/>
                <a:miter lim="800000"/>
                <a:tailEnd type="arrow"/>
              </a:ln>
              <a:effectLst/>
            </p:spPr>
          </p:cxnSp>
          <p:cxnSp>
            <p:nvCxnSpPr>
              <p:cNvPr id="18" name="Straight Arrow Connector 17"/>
              <p:cNvCxnSpPr/>
              <p:nvPr/>
            </p:nvCxnSpPr>
            <p:spPr>
              <a:xfrm flipH="1">
                <a:off x="4572000" y="2133600"/>
                <a:ext cx="1524000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B21D25"/>
                </a:solidFill>
                <a:prstDash val="sysDash"/>
                <a:miter lim="800000"/>
                <a:tailEnd type="arrow"/>
              </a:ln>
              <a:effectLst/>
            </p:spPr>
          </p:cxnSp>
        </p:grpSp>
      </p:grpSp>
      <p:grpSp>
        <p:nvGrpSpPr>
          <p:cNvPr id="19" name="Group 18"/>
          <p:cNvGrpSpPr/>
          <p:nvPr/>
        </p:nvGrpSpPr>
        <p:grpSpPr>
          <a:xfrm>
            <a:off x="711935" y="1143000"/>
            <a:ext cx="2723340" cy="1156641"/>
            <a:chOff x="419425" y="114300"/>
            <a:chExt cx="2723340" cy="1156641"/>
          </a:xfrm>
        </p:grpSpPr>
        <p:sp>
          <p:nvSpPr>
            <p:cNvPr id="20" name="Right Arrow Callout 19"/>
            <p:cNvSpPr/>
            <p:nvPr/>
          </p:nvSpPr>
          <p:spPr>
            <a:xfrm>
              <a:off x="461558" y="114300"/>
              <a:ext cx="2681207" cy="1145906"/>
            </a:xfrm>
            <a:prstGeom prst="rightArrowCallout">
              <a:avLst/>
            </a:prstGeom>
            <a:solidFill>
              <a:srgbClr val="B21D25"/>
            </a:solidFill>
            <a:ln w="12700" cap="flat" cmpd="sng" algn="ctr">
              <a:solidFill>
                <a:srgbClr val="B21D2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9425" y="139862"/>
              <a:ext cx="1773585" cy="1131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Understanding system stability provides a roadmap for QI design and tool selection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135536"/>
            <a:ext cx="1781951" cy="64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3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2819400" cy="487362"/>
          </a:xfrm>
        </p:spPr>
        <p:txBody>
          <a:bodyPr>
            <a:noAutofit/>
          </a:bodyPr>
          <a:lstStyle/>
          <a:p>
            <a:r>
              <a:rPr lang="en-US" sz="2400" dirty="0"/>
              <a:t>Traditional Data Types</a:t>
            </a:r>
            <a:endParaRPr lang="en-US" sz="2400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2870912"/>
              </p:ext>
            </p:extLst>
          </p:nvPr>
        </p:nvGraphicFramePr>
        <p:xfrm>
          <a:off x="1447800" y="2286000"/>
          <a:ext cx="6629400" cy="3581400"/>
        </p:xfrm>
        <a:graphic>
          <a:graphicData uri="http://schemas.openxmlformats.org/drawingml/2006/table">
            <a:tbl>
              <a:tblPr firstRow="1" bandRow="1"/>
              <a:tblGrid>
                <a:gridCol w="1325880">
                  <a:extLst>
                    <a:ext uri="{9D8B030D-6E8A-4147-A177-3AD203B41FA5}">
                      <a16:colId xmlns:a16="http://schemas.microsoft.com/office/drawing/2014/main" val="3167638708"/>
                    </a:ext>
                  </a:extLst>
                </a:gridCol>
                <a:gridCol w="3239651">
                  <a:extLst>
                    <a:ext uri="{9D8B030D-6E8A-4147-A177-3AD203B41FA5}">
                      <a16:colId xmlns:a16="http://schemas.microsoft.com/office/drawing/2014/main" val="3160298376"/>
                    </a:ext>
                  </a:extLst>
                </a:gridCol>
                <a:gridCol w="2063869">
                  <a:extLst>
                    <a:ext uri="{9D8B030D-6E8A-4147-A177-3AD203B41FA5}">
                      <a16:colId xmlns:a16="http://schemas.microsoft.com/office/drawing/2014/main" val="842141607"/>
                    </a:ext>
                  </a:extLst>
                </a:gridCol>
              </a:tblGrid>
              <a:tr h="2573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Data Type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1D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Description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1D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Example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1D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242934"/>
                  </a:ext>
                </a:extLst>
              </a:tr>
              <a:tr h="5817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000" dirty="0"/>
                        <a:t>Nominal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1D2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000" dirty="0"/>
                        <a:t>Non-numeric; distinct groups; categories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1D2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000" dirty="0"/>
                        <a:t>Male</a:t>
                      </a:r>
                      <a:r>
                        <a:rPr lang="en-US" sz="1000" baseline="0" dirty="0"/>
                        <a:t> or Female;</a:t>
                      </a:r>
                      <a:r>
                        <a:rPr lang="en-US" sz="1000" dirty="0"/>
                        <a:t> Ethnicity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1D2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807366"/>
                  </a:ext>
                </a:extLst>
              </a:tr>
              <a:tr h="5817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000" dirty="0"/>
                        <a:t>Ordinal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1D2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000" dirty="0"/>
                        <a:t>Ranked</a:t>
                      </a:r>
                      <a:r>
                        <a:rPr lang="en-US" sz="1000" baseline="0" dirty="0"/>
                        <a:t> on a scale; Ordered highest to lowest or vice versa </a:t>
                      </a:r>
                      <a:endParaRPr lang="en-US" sz="1000" dirty="0"/>
                    </a:p>
                  </a:txBody>
                  <a:tcPr marL="68580" marR="68580"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1D2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000" dirty="0"/>
                        <a:t>Hospital</a:t>
                      </a:r>
                      <a:r>
                        <a:rPr lang="en-US" sz="1000" baseline="0" dirty="0"/>
                        <a:t> Rankings; Pain Scales; Patient Satisfaction</a:t>
                      </a:r>
                      <a:endParaRPr lang="en-US" sz="1000" dirty="0"/>
                    </a:p>
                  </a:txBody>
                  <a:tcPr marL="68580" marR="68580"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1D2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25822"/>
                  </a:ext>
                </a:extLst>
              </a:tr>
              <a:tr h="10803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000" dirty="0"/>
                        <a:t>Interval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1D2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000" dirty="0"/>
                        <a:t>Measured on a scale with</a:t>
                      </a:r>
                      <a:r>
                        <a:rPr lang="en-US" sz="1000" baseline="0" dirty="0"/>
                        <a:t> consistent,</a:t>
                      </a:r>
                      <a:r>
                        <a:rPr lang="en-US" sz="1000" dirty="0"/>
                        <a:t> equal distance between values. No absolute zero;</a:t>
                      </a:r>
                      <a:r>
                        <a:rPr lang="en-US" sz="1000" baseline="0" dirty="0"/>
                        <a:t> cannot calculate ratios (can only + and - )</a:t>
                      </a:r>
                      <a:endParaRPr lang="en-US" sz="1000" dirty="0"/>
                    </a:p>
                  </a:txBody>
                  <a:tcPr marL="68580" marR="68580"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1D2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000" dirty="0"/>
                        <a:t>Hospital</a:t>
                      </a:r>
                      <a:r>
                        <a:rPr lang="en-US" sz="1000" baseline="0" dirty="0"/>
                        <a:t> Census, Volume of Blood</a:t>
                      </a:r>
                      <a:r>
                        <a:rPr lang="en-US" sz="1000" dirty="0"/>
                        <a:t>,</a:t>
                      </a:r>
                      <a:r>
                        <a:rPr lang="en-US" sz="1000" baseline="0" dirty="0"/>
                        <a:t> Number of </a:t>
                      </a:r>
                      <a:r>
                        <a:rPr lang="en-US" sz="1000" baseline="0" dirty="0" err="1"/>
                        <a:t>Rehospitalizations</a:t>
                      </a:r>
                      <a:endParaRPr lang="en-US" sz="1000" dirty="0"/>
                    </a:p>
                  </a:txBody>
                  <a:tcPr marL="68580" marR="68580"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1D2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744485"/>
                  </a:ext>
                </a:extLst>
              </a:tr>
              <a:tr h="10803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000" dirty="0"/>
                        <a:t>Ratio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1D2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000" dirty="0"/>
                        <a:t>Measured on a scale with equal distance between</a:t>
                      </a:r>
                      <a:r>
                        <a:rPr lang="en-US" sz="1000" baseline="0" dirty="0"/>
                        <a:t> values AND an absolute zero; CAN calculate ratios (+, -, x and ÷ )</a:t>
                      </a:r>
                      <a:endParaRPr lang="en-US" sz="1000" dirty="0"/>
                    </a:p>
                  </a:txBody>
                  <a:tcPr marL="68580" marR="68580"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1D2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000" dirty="0"/>
                        <a:t>Height, weight, blood sugar,</a:t>
                      </a:r>
                      <a:r>
                        <a:rPr lang="en-US" sz="1000" baseline="0" dirty="0"/>
                        <a:t> temperature</a:t>
                      </a:r>
                      <a:endParaRPr lang="en-US" sz="1000" dirty="0"/>
                    </a:p>
                  </a:txBody>
                  <a:tcPr marL="68580" marR="68580"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1D2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94420"/>
                  </a:ext>
                </a:extLst>
              </a:tr>
            </a:tbl>
          </a:graphicData>
        </a:graphic>
      </p:graphicFrame>
      <p:sp>
        <p:nvSpPr>
          <p:cNvPr id="6" name="Title 2"/>
          <p:cNvSpPr txBox="1">
            <a:spLocks/>
          </p:cNvSpPr>
          <p:nvPr/>
        </p:nvSpPr>
        <p:spPr>
          <a:xfrm>
            <a:off x="5676900" y="1167581"/>
            <a:ext cx="2400300" cy="685800"/>
          </a:xfrm>
          <a:prstGeom prst="rect">
            <a:avLst/>
          </a:prstGeom>
          <a:solidFill>
            <a:srgbClr val="C00000"/>
          </a:solidFill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Improvement Data Types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62666" y="2509019"/>
            <a:ext cx="3080934" cy="1200329"/>
          </a:xfrm>
          <a:prstGeom prst="rect">
            <a:avLst/>
          </a:prstGeom>
          <a:solidFill>
            <a:srgbClr val="E7E6E6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CLASSIFICATION OR “ATTRIBUTE”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62666" y="3741636"/>
            <a:ext cx="3080934" cy="2049215"/>
          </a:xfrm>
          <a:prstGeom prst="rect">
            <a:avLst/>
          </a:prstGeom>
          <a:solidFill>
            <a:srgbClr val="FFFFFF">
              <a:lumMod val="85000"/>
            </a:srgbClr>
          </a:solidFill>
          <a:ln w="1905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CONTINUOUS OR VARIABLE DATA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3180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518981"/>
              </p:ext>
            </p:extLst>
          </p:nvPr>
        </p:nvGraphicFramePr>
        <p:xfrm>
          <a:off x="228600" y="914400"/>
          <a:ext cx="8203475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760001" y="4681564"/>
            <a:ext cx="7672074" cy="507833"/>
            <a:chOff x="1008478" y="3767448"/>
            <a:chExt cx="7672074" cy="507833"/>
          </a:xfrm>
        </p:grpSpPr>
        <p:sp>
          <p:nvSpPr>
            <p:cNvPr id="4" name="TextBox 3"/>
            <p:cNvSpPr txBox="1"/>
            <p:nvPr/>
          </p:nvSpPr>
          <p:spPr>
            <a:xfrm>
              <a:off x="1008478" y="3767450"/>
              <a:ext cx="1463040" cy="50783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# of </a:t>
              </a:r>
            </a:p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Nonconformities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622024" y="3767450"/>
              <a:ext cx="1483098" cy="50783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Nonconformities </a:t>
              </a:r>
            </a:p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per Unit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29191" y="3767450"/>
              <a:ext cx="1406154" cy="50783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%</a:t>
              </a:r>
            </a:p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Nonconforming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59414" y="3767449"/>
              <a:ext cx="1242648" cy="50783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Individual </a:t>
              </a:r>
            </a:p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Measurement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402638" y="3767448"/>
              <a:ext cx="1277914" cy="50783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Average and</a:t>
              </a:r>
            </a:p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Standard Dev.</a:t>
              </a:r>
            </a:p>
          </p:txBody>
        </p:sp>
      </p:grpSp>
      <p:sp>
        <p:nvSpPr>
          <p:cNvPr id="9" name="Down Arrow 8"/>
          <p:cNvSpPr/>
          <p:nvPr/>
        </p:nvSpPr>
        <p:spPr>
          <a:xfrm>
            <a:off x="1570384" y="4480560"/>
            <a:ext cx="139148" cy="201006"/>
          </a:xfrm>
          <a:prstGeom prst="downArrow">
            <a:avLst/>
          </a:prstGeom>
          <a:solidFill>
            <a:srgbClr val="B21D25"/>
          </a:solidFill>
          <a:ln w="12700" cap="flat" cmpd="sng" algn="ctr">
            <a:solidFill>
              <a:srgbClr val="B21D2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3175803" y="4503158"/>
            <a:ext cx="139148" cy="201006"/>
          </a:xfrm>
          <a:prstGeom prst="downArrow">
            <a:avLst/>
          </a:prstGeom>
          <a:solidFill>
            <a:srgbClr val="B21D25"/>
          </a:solidFill>
          <a:ln w="12700" cap="flat" cmpd="sng" algn="ctr">
            <a:solidFill>
              <a:srgbClr val="B21D2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400963" y="4480560"/>
            <a:ext cx="139148" cy="201006"/>
          </a:xfrm>
          <a:prstGeom prst="downArrow">
            <a:avLst/>
          </a:prstGeom>
          <a:solidFill>
            <a:srgbClr val="B21D25"/>
          </a:solidFill>
          <a:ln w="12700" cap="flat" cmpd="sng" algn="ctr">
            <a:solidFill>
              <a:srgbClr val="B21D2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549453" y="4503158"/>
            <a:ext cx="139148" cy="201006"/>
          </a:xfrm>
          <a:prstGeom prst="downArrow">
            <a:avLst/>
          </a:prstGeom>
          <a:solidFill>
            <a:srgbClr val="B21D25"/>
          </a:solidFill>
          <a:ln w="12700" cap="flat" cmpd="sng" algn="ctr">
            <a:solidFill>
              <a:srgbClr val="B21D2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5975208" y="4480560"/>
            <a:ext cx="139148" cy="201006"/>
          </a:xfrm>
          <a:prstGeom prst="downArrow">
            <a:avLst/>
          </a:prstGeom>
          <a:solidFill>
            <a:srgbClr val="B21D25"/>
          </a:solidFill>
          <a:ln w="12700" cap="flat" cmpd="sng" algn="ctr">
            <a:solidFill>
              <a:srgbClr val="B21D2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303" y="6103918"/>
            <a:ext cx="1839738" cy="66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1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2819400" cy="487362"/>
          </a:xfrm>
        </p:spPr>
        <p:txBody>
          <a:bodyPr>
            <a:noAutofit/>
          </a:bodyPr>
          <a:lstStyle/>
          <a:p>
            <a:r>
              <a:rPr lang="en-US" dirty="0"/>
              <a:t>Types of Control Charts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459058"/>
              </p:ext>
            </p:extLst>
          </p:nvPr>
        </p:nvGraphicFramePr>
        <p:xfrm>
          <a:off x="762000" y="2590800"/>
          <a:ext cx="8001000" cy="3352800"/>
        </p:xfrm>
        <a:graphic>
          <a:graphicData uri="http://schemas.openxmlformats.org/drawingml/2006/table">
            <a:tbl>
              <a:tblPr firstRow="1" firstCol="1" bandRow="1"/>
              <a:tblGrid>
                <a:gridCol w="771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9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8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Charts</a:t>
                      </a:r>
                      <a:endParaRPr lang="en-US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4638" marR="2463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1D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Definition and Rationale </a:t>
                      </a:r>
                      <a:endParaRPr lang="en-US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4638" marR="2463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1D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en-US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4638" marR="2463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1D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 smtClean="0"/>
                        <a:t>Attribute data, count (whole number)</a:t>
                      </a:r>
                    </a:p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 smtClean="0"/>
                        <a:t>Equal area of opportunity,</a:t>
                      </a:r>
                      <a:r>
                        <a:rPr lang="en-US" sz="1400" baseline="0" dirty="0" smtClean="0"/>
                        <a:t> the subgroup remains constant in every interval of time</a:t>
                      </a:r>
                      <a:endParaRPr lang="en-US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4638" marR="2463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1D2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U</a:t>
                      </a:r>
                      <a:endParaRPr lang="en-US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4638" marR="2463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1D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Attribute data,</a:t>
                      </a:r>
                      <a:r>
                        <a:rPr lang="en-US" sz="1400" baseline="0" dirty="0" smtClean="0">
                          <a:effectLst/>
                        </a:rPr>
                        <a:t> count (whole number)</a:t>
                      </a:r>
                    </a:p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baseline="0" dirty="0" smtClean="0">
                          <a:effectLst/>
                        </a:rPr>
                        <a:t>Equal or unequal area of opportunity,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the subgroup size </a:t>
                      </a:r>
                      <a:r>
                        <a:rPr lang="en-US" sz="1400" dirty="0" smtClean="0">
                          <a:effectLst/>
                        </a:rPr>
                        <a:t>can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vary</a:t>
                      </a:r>
                      <a:r>
                        <a:rPr lang="en-US" sz="1400" baseline="0" dirty="0" smtClean="0">
                          <a:effectLst/>
                        </a:rPr>
                        <a:t> or not</a:t>
                      </a:r>
                      <a:endParaRPr lang="en-US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4638" marR="2463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1D2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P</a:t>
                      </a:r>
                      <a:endParaRPr lang="en-US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4638" marR="2463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1D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Attribute</a:t>
                      </a:r>
                      <a:r>
                        <a:rPr lang="en-US" sz="1400" baseline="0" dirty="0" smtClean="0">
                          <a:effectLst/>
                        </a:rPr>
                        <a:t> d</a:t>
                      </a:r>
                      <a:r>
                        <a:rPr lang="en-US" sz="1400" dirty="0" smtClean="0">
                          <a:effectLst/>
                        </a:rPr>
                        <a:t>ata,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classifications </a:t>
                      </a:r>
                      <a:r>
                        <a:rPr lang="en-US" sz="1400" dirty="0">
                          <a:effectLst/>
                        </a:rPr>
                        <a:t>using </a:t>
                      </a:r>
                      <a:r>
                        <a:rPr lang="en-US" sz="1400" dirty="0" smtClean="0">
                          <a:effectLst/>
                        </a:rPr>
                        <a:t>categories</a:t>
                      </a:r>
                    </a:p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baseline="0" dirty="0" smtClean="0">
                          <a:effectLst/>
                        </a:rPr>
                        <a:t>Equal or unequal area of opportunity, the subgroup size can vary or not</a:t>
                      </a:r>
                      <a:endParaRPr lang="en-US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4638" marR="2463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1D2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 I</a:t>
                      </a:r>
                      <a:endParaRPr lang="en-US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4638" marR="2463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1D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Continuous data, single data value for each subgroup</a:t>
                      </a:r>
                    </a:p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Subgroup size is one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638" marR="2463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1D2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X-S</a:t>
                      </a:r>
                      <a:endParaRPr lang="en-US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4638" marR="2463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1D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Continuous data, subgroups have more than one data value</a:t>
                      </a:r>
                    </a:p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Equal or unequal subgroup size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638" marR="2463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1D2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567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2819400" cy="487362"/>
          </a:xfrm>
        </p:spPr>
        <p:txBody>
          <a:bodyPr>
            <a:noAutofit/>
          </a:bodyPr>
          <a:lstStyle/>
          <a:p>
            <a:r>
              <a:rPr lang="en-US" sz="2800" dirty="0"/>
              <a:t>C chart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1" y="2424192"/>
            <a:ext cx="2514600" cy="289188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.HelveticaNeueDeskInterface-Regular" charset="-12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.HelveticaNeueDeskInterface-Regular" charset="-120"/>
              <a:buChar char="–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65000"/>
              <a:buFont typeface="Wingdings" charset="2"/>
              <a:buChar char="§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Definition: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Used with attribute data, count (whole number), equal area of opportunity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88173322"/>
              </p:ext>
            </p:extLst>
          </p:nvPr>
        </p:nvGraphicFramePr>
        <p:xfrm>
          <a:off x="3352800" y="2514600"/>
          <a:ext cx="5636889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589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838200"/>
            <a:ext cx="7886700" cy="994172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B31D2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31D26"/>
                </a:solidFill>
                <a:effectLst/>
                <a:uLnTx/>
                <a:uFillTx/>
                <a:latin typeface="Arial" charset="0"/>
                <a:cs typeface="Arial" charset="0"/>
              </a:rPr>
              <a:t>C Chart Example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31D26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31D26"/>
                </a:solidFill>
                <a:effectLst/>
                <a:uLnTx/>
                <a:uFillTx/>
                <a:latin typeface="Arial" charset="0"/>
                <a:cs typeface="Arial" charset="0"/>
              </a:rPr>
              <a:t>Number of HF-related re-admissions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31D26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aphicFrame>
        <p:nvGraphicFramePr>
          <p:cNvPr id="3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5808471"/>
              </p:ext>
            </p:extLst>
          </p:nvPr>
        </p:nvGraphicFramePr>
        <p:xfrm>
          <a:off x="457200" y="2133600"/>
          <a:ext cx="7886700" cy="2890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157315"/>
            <a:ext cx="1841152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9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2819400" cy="487362"/>
          </a:xfrm>
        </p:spPr>
        <p:txBody>
          <a:bodyPr>
            <a:noAutofit/>
          </a:bodyPr>
          <a:lstStyle/>
          <a:p>
            <a:r>
              <a:rPr lang="en-US" sz="2800" dirty="0"/>
              <a:t>U chart</a:t>
            </a:r>
            <a:endParaRPr lang="en-US" sz="2800" dirty="0"/>
          </a:p>
        </p:txBody>
      </p:sp>
      <p:sp>
        <p:nvSpPr>
          <p:cNvPr id="4" name="Content Placeholder 17"/>
          <p:cNvSpPr txBox="1">
            <a:spLocks/>
          </p:cNvSpPr>
          <p:nvPr/>
        </p:nvSpPr>
        <p:spPr>
          <a:xfrm>
            <a:off x="702349" y="2362200"/>
            <a:ext cx="2574251" cy="289188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.HelveticaNeueDeskInterface-Regular" charset="-12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.HelveticaNeueDeskInterface-Regular" charset="-120"/>
              <a:buChar char="–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65000"/>
              <a:buFont typeface="Wingdings" charset="2"/>
              <a:buChar char="§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Definition: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Used with attribute data, count (whole number), equal area of opportunity or unequal area of opportunity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35977636"/>
              </p:ext>
            </p:extLst>
          </p:nvPr>
        </p:nvGraphicFramePr>
        <p:xfrm>
          <a:off x="3657600" y="2342827"/>
          <a:ext cx="5268418" cy="3928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204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nguage of data Presentation">
  <a:themeElements>
    <a:clrScheme name="Custom 4">
      <a:dk1>
        <a:srgbClr val="0F243E"/>
      </a:dk1>
      <a:lt1>
        <a:srgbClr val="FFFFFF"/>
      </a:lt1>
      <a:dk2>
        <a:srgbClr val="BFBFBF"/>
      </a:dk2>
      <a:lt2>
        <a:srgbClr val="D8D8D8"/>
      </a:lt2>
      <a:accent1>
        <a:srgbClr val="0F243E"/>
      </a:accent1>
      <a:accent2>
        <a:srgbClr val="953734"/>
      </a:accent2>
      <a:accent3>
        <a:srgbClr val="9BBB59"/>
      </a:accent3>
      <a:accent4>
        <a:srgbClr val="548DD4"/>
      </a:accent4>
      <a:accent5>
        <a:srgbClr val="7030A0"/>
      </a:accent5>
      <a:accent6>
        <a:srgbClr val="E36C0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onnect Brand">
    <a:dk1>
      <a:srgbClr val="000000"/>
    </a:dk1>
    <a:lt1>
      <a:srgbClr val="FFFFFF"/>
    </a:lt1>
    <a:dk2>
      <a:srgbClr val="44546A"/>
    </a:dk2>
    <a:lt2>
      <a:srgbClr val="E7E6E6"/>
    </a:lt2>
    <a:accent1>
      <a:srgbClr val="B21D25"/>
    </a:accent1>
    <a:accent2>
      <a:srgbClr val="F54E00"/>
    </a:accent2>
    <a:accent3>
      <a:srgbClr val="742D8A"/>
    </a:accent3>
    <a:accent4>
      <a:srgbClr val="37AE28"/>
    </a:accent4>
    <a:accent5>
      <a:srgbClr val="7F7F7F"/>
    </a:accent5>
    <a:accent6>
      <a:srgbClr val="F3BE54"/>
    </a:accent6>
    <a:hlink>
      <a:srgbClr val="B21D25"/>
    </a:hlink>
    <a:folHlink>
      <a:srgbClr val="B1B1B1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onnect Brand">
    <a:dk1>
      <a:srgbClr val="000000"/>
    </a:dk1>
    <a:lt1>
      <a:srgbClr val="FFFFFF"/>
    </a:lt1>
    <a:dk2>
      <a:srgbClr val="44546A"/>
    </a:dk2>
    <a:lt2>
      <a:srgbClr val="E7E6E6"/>
    </a:lt2>
    <a:accent1>
      <a:srgbClr val="B21D25"/>
    </a:accent1>
    <a:accent2>
      <a:srgbClr val="F54E00"/>
    </a:accent2>
    <a:accent3>
      <a:srgbClr val="742D8A"/>
    </a:accent3>
    <a:accent4>
      <a:srgbClr val="37AE28"/>
    </a:accent4>
    <a:accent5>
      <a:srgbClr val="7F7F7F"/>
    </a:accent5>
    <a:accent6>
      <a:srgbClr val="F3BE54"/>
    </a:accent6>
    <a:hlink>
      <a:srgbClr val="B21D25"/>
    </a:hlink>
    <a:folHlink>
      <a:srgbClr val="B1B1B1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Language of data Presentation.potx</Template>
  <TotalTime>9633</TotalTime>
  <Words>1086</Words>
  <Application>Microsoft Office PowerPoint</Application>
  <PresentationFormat>On-screen Show (4:3)</PresentationFormat>
  <Paragraphs>196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.HelveticaNeueDeskInterface-Regular</vt:lpstr>
      <vt:lpstr>Arial</vt:lpstr>
      <vt:lpstr>Calibri</vt:lpstr>
      <vt:lpstr>Times New Roman</vt:lpstr>
      <vt:lpstr>Language of data Presentation</vt:lpstr>
      <vt:lpstr>Module 6 Part 3 Choosing the Correct Type of Control Chart Limits</vt:lpstr>
      <vt:lpstr>Objectives</vt:lpstr>
      <vt:lpstr>PowerPoint Presentation</vt:lpstr>
      <vt:lpstr>Traditional Data Types</vt:lpstr>
      <vt:lpstr>PowerPoint Presentation</vt:lpstr>
      <vt:lpstr>Types of Control Charts</vt:lpstr>
      <vt:lpstr>C chart</vt:lpstr>
      <vt:lpstr>PowerPoint Presentation</vt:lpstr>
      <vt:lpstr>U chart</vt:lpstr>
      <vt:lpstr>PowerPoint Presentation</vt:lpstr>
      <vt:lpstr>P Chart</vt:lpstr>
      <vt:lpstr>PowerPoint Presentation</vt:lpstr>
      <vt:lpstr>I chart</vt:lpstr>
      <vt:lpstr>PowerPoint Presentation</vt:lpstr>
      <vt:lpstr>X bar chart and S chart</vt:lpstr>
      <vt:lpstr>PowerPoint Presentation</vt:lpstr>
      <vt:lpstr>PowerPoint Presentation</vt:lpstr>
      <vt:lpstr>Summary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Victoria</dc:creator>
  <cp:lastModifiedBy>Helen Williams</cp:lastModifiedBy>
  <cp:revision>162</cp:revision>
  <dcterms:created xsi:type="dcterms:W3CDTF">2015-10-23T20:51:38Z</dcterms:created>
  <dcterms:modified xsi:type="dcterms:W3CDTF">2017-12-11T17:41:54Z</dcterms:modified>
</cp:coreProperties>
</file>