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1" r:id="rId3"/>
    <p:sldId id="260" r:id="rId4"/>
    <p:sldId id="257" r:id="rId5"/>
    <p:sldId id="294" r:id="rId6"/>
    <p:sldId id="293" r:id="rId7"/>
    <p:sldId id="295" r:id="rId8"/>
    <p:sldId id="296" r:id="rId9"/>
    <p:sldId id="301" r:id="rId10"/>
    <p:sldId id="298" r:id="rId11"/>
    <p:sldId id="299" r:id="rId12"/>
    <p:sldId id="300" r:id="rId13"/>
    <p:sldId id="302" r:id="rId14"/>
    <p:sldId id="30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07" autoAdjust="0"/>
    <p:restoredTop sz="82596" autoAdjust="0"/>
  </p:normalViewPr>
  <p:slideViewPr>
    <p:cSldViewPr>
      <p:cViewPr varScale="1">
        <p:scale>
          <a:sx n="65" d="100"/>
          <a:sy n="65" d="100"/>
        </p:scale>
        <p:origin x="52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806C5B-9881-4C70-B157-E1736933AA1C}" type="doc">
      <dgm:prSet loTypeId="urn:microsoft.com/office/officeart/2005/8/layout/cycle4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7DE3A71-C79A-485B-82AA-420438D37AF8}">
      <dgm:prSet phldrT="[Text]"/>
      <dgm:spPr>
        <a:xfrm>
          <a:off x="1164180" y="174347"/>
          <a:ext cx="1324430" cy="1324430"/>
        </a:xfrm>
        <a:prstGeom prst="pieWedge">
          <a:avLst/>
        </a:prstGeom>
        <a:solidFill>
          <a:srgbClr val="F54E00"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Act – Adopt the change, or abandon it, or run through the cycle again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BB3058F9-16BF-4975-95F6-45C6EB661685}" type="parTrans" cxnId="{3D319D05-3A9C-49D7-B6CA-3742D145DAFD}">
      <dgm:prSet/>
      <dgm:spPr/>
      <dgm:t>
        <a:bodyPr/>
        <a:lstStyle/>
        <a:p>
          <a:endParaRPr lang="en-US"/>
        </a:p>
      </dgm:t>
    </dgm:pt>
    <dgm:pt modelId="{50B03ECF-7546-45A1-9ADE-5702E1F69568}" type="sibTrans" cxnId="{3D319D05-3A9C-49D7-B6CA-3742D145DAFD}">
      <dgm:prSet/>
      <dgm:spPr/>
      <dgm:t>
        <a:bodyPr/>
        <a:lstStyle/>
        <a:p>
          <a:endParaRPr lang="en-US"/>
        </a:p>
      </dgm:t>
    </dgm:pt>
    <dgm:pt modelId="{2D54CC9F-23C8-4DFB-8ACC-3EFB7A7A5D25}">
      <dgm:prSet phldrT="[Text]"/>
      <dgm:spPr>
        <a:xfrm>
          <a:off x="531023" y="0"/>
          <a:ext cx="1511012" cy="978793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rgbClr val="F54E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Act</a:t>
          </a:r>
          <a:endParaRPr lang="en-US" dirty="0">
            <a:solidFill>
              <a:srgbClr val="000000"/>
            </a:solidFill>
            <a:latin typeface="Arial"/>
            <a:ea typeface="+mn-ea"/>
            <a:cs typeface="+mn-cs"/>
          </a:endParaRPr>
        </a:p>
      </dgm:t>
    </dgm:pt>
    <dgm:pt modelId="{E951EA62-5506-4725-998F-798EA91E3A0B}" type="parTrans" cxnId="{87AC6E3F-3002-4314-B70B-E5B08766A243}">
      <dgm:prSet/>
      <dgm:spPr/>
      <dgm:t>
        <a:bodyPr/>
        <a:lstStyle/>
        <a:p>
          <a:endParaRPr lang="en-US"/>
        </a:p>
      </dgm:t>
    </dgm:pt>
    <dgm:pt modelId="{16461800-5EDB-431E-845E-58C30ED2E2F1}" type="sibTrans" cxnId="{87AC6E3F-3002-4314-B70B-E5B08766A243}">
      <dgm:prSet/>
      <dgm:spPr/>
      <dgm:t>
        <a:bodyPr/>
        <a:lstStyle/>
        <a:p>
          <a:endParaRPr lang="en-US"/>
        </a:p>
      </dgm:t>
    </dgm:pt>
    <dgm:pt modelId="{7BCCA7E0-4E8D-44FF-A3B3-76BCA196BB1E}">
      <dgm:prSet phldrT="[Text]"/>
      <dgm:spPr>
        <a:xfrm rot="5400000">
          <a:off x="2549785" y="174347"/>
          <a:ext cx="1324430" cy="1324430"/>
        </a:xfrm>
        <a:prstGeom prst="pieWedge">
          <a:avLst/>
        </a:prstGeom>
        <a:solidFill>
          <a:srgbClr val="B21D25"/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Plan a change or test, aimed at improvement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932E130F-9B6E-4258-B5F3-C144E9B4CA57}" type="parTrans" cxnId="{301742A0-F265-4086-B4EC-48481E579FF6}">
      <dgm:prSet/>
      <dgm:spPr/>
      <dgm:t>
        <a:bodyPr/>
        <a:lstStyle/>
        <a:p>
          <a:endParaRPr lang="en-US"/>
        </a:p>
      </dgm:t>
    </dgm:pt>
    <dgm:pt modelId="{355C33F5-B165-41FB-9E30-76D2E26AC458}" type="sibTrans" cxnId="{301742A0-F265-4086-B4EC-48481E579FF6}">
      <dgm:prSet/>
      <dgm:spPr/>
      <dgm:t>
        <a:bodyPr/>
        <a:lstStyle/>
        <a:p>
          <a:endParaRPr lang="en-US"/>
        </a:p>
      </dgm:t>
    </dgm:pt>
    <dgm:pt modelId="{ADAEA853-DA50-48EE-B4D2-C35208E5FC11}">
      <dgm:prSet phldrT="[Text]"/>
      <dgm:spPr>
        <a:xfrm>
          <a:off x="2996359" y="0"/>
          <a:ext cx="1511012" cy="978793"/>
        </a:xfrm>
        <a:prstGeom prst="roundRect">
          <a:avLst>
            <a:gd name="adj" fmla="val 10000"/>
          </a:avLst>
        </a:prstGeom>
        <a:solidFill>
          <a:srgbClr val="E7E6E6"/>
        </a:solidFill>
        <a:ln w="12700" cap="flat" cmpd="sng" algn="ctr">
          <a:solidFill>
            <a:srgbClr val="B21D25"/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C00000"/>
              </a:solidFill>
              <a:latin typeface="Arial"/>
              <a:ea typeface="+mn-ea"/>
              <a:cs typeface="+mn-cs"/>
            </a:rPr>
            <a:t>Plan</a:t>
          </a:r>
          <a:endParaRPr lang="en-US" dirty="0">
            <a:solidFill>
              <a:srgbClr val="C00000"/>
            </a:solidFill>
            <a:latin typeface="Arial"/>
            <a:ea typeface="+mn-ea"/>
            <a:cs typeface="+mn-cs"/>
          </a:endParaRPr>
        </a:p>
      </dgm:t>
    </dgm:pt>
    <dgm:pt modelId="{5FEDCC92-22F4-4909-8A67-566666B67974}" type="parTrans" cxnId="{2E7B3FC4-2AAA-4DDA-903D-46FC220F4FE5}">
      <dgm:prSet/>
      <dgm:spPr/>
      <dgm:t>
        <a:bodyPr/>
        <a:lstStyle/>
        <a:p>
          <a:endParaRPr lang="en-US"/>
        </a:p>
      </dgm:t>
    </dgm:pt>
    <dgm:pt modelId="{8DA9780C-F4A9-48B1-9438-1DAEFDB88A1C}" type="sibTrans" cxnId="{2E7B3FC4-2AAA-4DDA-903D-46FC220F4FE5}">
      <dgm:prSet/>
      <dgm:spPr/>
      <dgm:t>
        <a:bodyPr/>
        <a:lstStyle/>
        <a:p>
          <a:endParaRPr lang="en-US"/>
        </a:p>
      </dgm:t>
    </dgm:pt>
    <dgm:pt modelId="{1C43D452-CF4A-4E52-981B-19083ED015D9}">
      <dgm:prSet phldrT="[Text]"/>
      <dgm:spPr>
        <a:xfrm rot="10800000">
          <a:off x="2549785" y="1559952"/>
          <a:ext cx="1324430" cy="1324430"/>
        </a:xfrm>
        <a:prstGeom prst="pieWedge">
          <a:avLst/>
        </a:prstGeom>
        <a:solidFill>
          <a:srgbClr val="37AE28"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Do – Carry out the change or the test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E81E2338-087F-42DB-A821-031A57B9EEF2}" type="parTrans" cxnId="{7E76876E-8A4B-48DC-8EFC-BBCA6F7EB2A0}">
      <dgm:prSet/>
      <dgm:spPr/>
      <dgm:t>
        <a:bodyPr/>
        <a:lstStyle/>
        <a:p>
          <a:endParaRPr lang="en-US"/>
        </a:p>
      </dgm:t>
    </dgm:pt>
    <dgm:pt modelId="{0BEC939C-2250-4281-BF89-C5F5A21DEB7B}" type="sibTrans" cxnId="{7E76876E-8A4B-48DC-8EFC-BBCA6F7EB2A0}">
      <dgm:prSet/>
      <dgm:spPr/>
      <dgm:t>
        <a:bodyPr/>
        <a:lstStyle/>
        <a:p>
          <a:endParaRPr lang="en-US"/>
        </a:p>
      </dgm:t>
    </dgm:pt>
    <dgm:pt modelId="{B53F7901-AA6B-49FD-AB48-EF8C63B2CBA8}">
      <dgm:prSet phldrT="[Text]"/>
      <dgm:spPr>
        <a:xfrm>
          <a:off x="2996359" y="2079936"/>
          <a:ext cx="1511012" cy="97879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37AE28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C00000"/>
              </a:solidFill>
              <a:latin typeface="Arial"/>
              <a:ea typeface="+mn-ea"/>
              <a:cs typeface="+mn-cs"/>
            </a:rPr>
            <a:t>Do</a:t>
          </a:r>
          <a:endParaRPr lang="en-US" dirty="0">
            <a:solidFill>
              <a:srgbClr val="C00000"/>
            </a:solidFill>
            <a:latin typeface="Arial"/>
            <a:ea typeface="+mn-ea"/>
            <a:cs typeface="+mn-cs"/>
          </a:endParaRPr>
        </a:p>
      </dgm:t>
    </dgm:pt>
    <dgm:pt modelId="{ED86DBEA-5680-428C-A039-0C7101DDE778}" type="parTrans" cxnId="{2BF13257-DC02-42E1-90EC-126F0F3E07F5}">
      <dgm:prSet/>
      <dgm:spPr/>
      <dgm:t>
        <a:bodyPr/>
        <a:lstStyle/>
        <a:p>
          <a:endParaRPr lang="en-US"/>
        </a:p>
      </dgm:t>
    </dgm:pt>
    <dgm:pt modelId="{2CF1D19C-87B4-4647-98C2-BD751CE8F667}" type="sibTrans" cxnId="{2BF13257-DC02-42E1-90EC-126F0F3E07F5}">
      <dgm:prSet/>
      <dgm:spPr/>
      <dgm:t>
        <a:bodyPr/>
        <a:lstStyle/>
        <a:p>
          <a:endParaRPr lang="en-US"/>
        </a:p>
      </dgm:t>
    </dgm:pt>
    <dgm:pt modelId="{05B0F0D2-9BE1-440E-891E-A85139B205F0}">
      <dgm:prSet phldrT="[Text]"/>
      <dgm:spPr>
        <a:xfrm rot="16200000">
          <a:off x="1164180" y="1559952"/>
          <a:ext cx="1324430" cy="1324430"/>
        </a:xfrm>
        <a:prstGeom prst="pieWedge">
          <a:avLst/>
        </a:prstGeom>
        <a:solidFill>
          <a:srgbClr val="742D8A"/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Study the results. What did we learn? What went as planned? Why?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FA038A25-ED2C-4B6D-B56B-DDD91701BD25}" type="parTrans" cxnId="{B0A477B5-5134-4348-8569-53012FAD3F30}">
      <dgm:prSet/>
      <dgm:spPr/>
      <dgm:t>
        <a:bodyPr/>
        <a:lstStyle/>
        <a:p>
          <a:endParaRPr lang="en-US"/>
        </a:p>
      </dgm:t>
    </dgm:pt>
    <dgm:pt modelId="{63BB2AEF-B223-4175-95CB-714B6377F12F}" type="sibTrans" cxnId="{B0A477B5-5134-4348-8569-53012FAD3F30}">
      <dgm:prSet/>
      <dgm:spPr/>
      <dgm:t>
        <a:bodyPr/>
        <a:lstStyle/>
        <a:p>
          <a:endParaRPr lang="en-US"/>
        </a:p>
      </dgm:t>
    </dgm:pt>
    <dgm:pt modelId="{052A166C-7D58-4A73-9348-2DB9CE67A040}">
      <dgm:prSet phldrT="[Text]"/>
      <dgm:spPr>
        <a:xfrm>
          <a:off x="531023" y="2079936"/>
          <a:ext cx="1511012" cy="978793"/>
        </a:xfrm>
        <a:prstGeom prst="roundRect">
          <a:avLst>
            <a:gd name="adj" fmla="val 10000"/>
          </a:avLst>
        </a:prstGeom>
        <a:solidFill>
          <a:srgbClr val="FFFFFF"/>
        </a:solidFill>
        <a:ln w="12700" cap="flat" cmpd="sng" algn="ctr">
          <a:solidFill>
            <a:srgbClr val="742D8A"/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B21D25"/>
              </a:solidFill>
              <a:latin typeface="Arial"/>
              <a:ea typeface="+mn-ea"/>
              <a:cs typeface="+mn-cs"/>
            </a:rPr>
            <a:t>Study</a:t>
          </a:r>
          <a:endParaRPr lang="en-US" dirty="0">
            <a:solidFill>
              <a:srgbClr val="B21D25"/>
            </a:solidFill>
            <a:latin typeface="Arial"/>
            <a:ea typeface="+mn-ea"/>
            <a:cs typeface="+mn-cs"/>
          </a:endParaRPr>
        </a:p>
      </dgm:t>
    </dgm:pt>
    <dgm:pt modelId="{DBE65D04-A16E-4352-AF45-C57995FD9498}" type="parTrans" cxnId="{FABE628E-7DBC-42B1-A0CE-FF7273D5E588}">
      <dgm:prSet/>
      <dgm:spPr/>
      <dgm:t>
        <a:bodyPr/>
        <a:lstStyle/>
        <a:p>
          <a:endParaRPr lang="en-US"/>
        </a:p>
      </dgm:t>
    </dgm:pt>
    <dgm:pt modelId="{C8FD54BE-8558-419F-815F-505F3895CCA3}" type="sibTrans" cxnId="{FABE628E-7DBC-42B1-A0CE-FF7273D5E588}">
      <dgm:prSet/>
      <dgm:spPr/>
      <dgm:t>
        <a:bodyPr/>
        <a:lstStyle/>
        <a:p>
          <a:endParaRPr lang="en-US"/>
        </a:p>
      </dgm:t>
    </dgm:pt>
    <dgm:pt modelId="{248E3371-2483-482A-9236-23145739F9AB}" type="pres">
      <dgm:prSet presAssocID="{EF806C5B-9881-4C70-B157-E1736933AA1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45BBF6-D03E-4428-9CB5-B80D12C6EBB9}" type="pres">
      <dgm:prSet presAssocID="{EF806C5B-9881-4C70-B157-E1736933AA1C}" presName="children" presStyleCnt="0"/>
      <dgm:spPr/>
    </dgm:pt>
    <dgm:pt modelId="{F745A6F7-C94B-4316-9E2E-2EF50878F065}" type="pres">
      <dgm:prSet presAssocID="{EF806C5B-9881-4C70-B157-E1736933AA1C}" presName="child1group" presStyleCnt="0"/>
      <dgm:spPr/>
    </dgm:pt>
    <dgm:pt modelId="{2D54A543-3609-4A27-8126-B385136610D5}" type="pres">
      <dgm:prSet presAssocID="{EF806C5B-9881-4C70-B157-E1736933AA1C}" presName="child1" presStyleLbl="bgAcc1" presStyleIdx="0" presStyleCnt="4"/>
      <dgm:spPr/>
      <dgm:t>
        <a:bodyPr/>
        <a:lstStyle/>
        <a:p>
          <a:endParaRPr lang="en-US"/>
        </a:p>
      </dgm:t>
    </dgm:pt>
    <dgm:pt modelId="{0596D0CD-C9D3-45C0-9C77-C7A79E5DFD47}" type="pres">
      <dgm:prSet presAssocID="{EF806C5B-9881-4C70-B157-E1736933AA1C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542C3A-192C-44AE-8DC6-906485B31F9D}" type="pres">
      <dgm:prSet presAssocID="{EF806C5B-9881-4C70-B157-E1736933AA1C}" presName="child2group" presStyleCnt="0"/>
      <dgm:spPr/>
    </dgm:pt>
    <dgm:pt modelId="{011EE0AB-814E-4C65-A151-D9E2CDC5B62A}" type="pres">
      <dgm:prSet presAssocID="{EF806C5B-9881-4C70-B157-E1736933AA1C}" presName="child2" presStyleLbl="bgAcc1" presStyleIdx="1" presStyleCnt="4"/>
      <dgm:spPr/>
      <dgm:t>
        <a:bodyPr/>
        <a:lstStyle/>
        <a:p>
          <a:endParaRPr lang="en-US"/>
        </a:p>
      </dgm:t>
    </dgm:pt>
    <dgm:pt modelId="{3A2B15D5-7EA4-4310-A079-89ACB39F63AE}" type="pres">
      <dgm:prSet presAssocID="{EF806C5B-9881-4C70-B157-E1736933AA1C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8AD828-7CD9-4133-99F8-292E3C5BDDEA}" type="pres">
      <dgm:prSet presAssocID="{EF806C5B-9881-4C70-B157-E1736933AA1C}" presName="child3group" presStyleCnt="0"/>
      <dgm:spPr/>
    </dgm:pt>
    <dgm:pt modelId="{AD36ACCA-F6AF-4870-945C-86ECAB162742}" type="pres">
      <dgm:prSet presAssocID="{EF806C5B-9881-4C70-B157-E1736933AA1C}" presName="child3" presStyleLbl="bgAcc1" presStyleIdx="2" presStyleCnt="4"/>
      <dgm:spPr/>
      <dgm:t>
        <a:bodyPr/>
        <a:lstStyle/>
        <a:p>
          <a:endParaRPr lang="en-US"/>
        </a:p>
      </dgm:t>
    </dgm:pt>
    <dgm:pt modelId="{48078424-8A3C-47A7-BFDB-0AE0D2F291AF}" type="pres">
      <dgm:prSet presAssocID="{EF806C5B-9881-4C70-B157-E1736933AA1C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8756FB-D456-4FAF-9486-01362D80D29E}" type="pres">
      <dgm:prSet presAssocID="{EF806C5B-9881-4C70-B157-E1736933AA1C}" presName="child4group" presStyleCnt="0"/>
      <dgm:spPr/>
    </dgm:pt>
    <dgm:pt modelId="{094C7E99-133F-4834-B946-8E09E7CD24A1}" type="pres">
      <dgm:prSet presAssocID="{EF806C5B-9881-4C70-B157-E1736933AA1C}" presName="child4" presStyleLbl="bgAcc1" presStyleIdx="3" presStyleCnt="4"/>
      <dgm:spPr/>
      <dgm:t>
        <a:bodyPr/>
        <a:lstStyle/>
        <a:p>
          <a:endParaRPr lang="en-US"/>
        </a:p>
      </dgm:t>
    </dgm:pt>
    <dgm:pt modelId="{A3A04F34-706A-4B95-AA39-9A113FD81F1C}" type="pres">
      <dgm:prSet presAssocID="{EF806C5B-9881-4C70-B157-E1736933AA1C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9ECD91-4735-4971-BF69-5CE778AA6D16}" type="pres">
      <dgm:prSet presAssocID="{EF806C5B-9881-4C70-B157-E1736933AA1C}" presName="childPlaceholder" presStyleCnt="0"/>
      <dgm:spPr/>
    </dgm:pt>
    <dgm:pt modelId="{1F63CAB3-470D-4CF9-B2C4-2C09B13C5565}" type="pres">
      <dgm:prSet presAssocID="{EF806C5B-9881-4C70-B157-E1736933AA1C}" presName="circle" presStyleCnt="0"/>
      <dgm:spPr/>
    </dgm:pt>
    <dgm:pt modelId="{A8C8F6D3-B66F-45EB-90FF-50402F154B9D}" type="pres">
      <dgm:prSet presAssocID="{EF806C5B-9881-4C70-B157-E1736933AA1C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F92A5-243B-4DCC-AE65-B6F887592453}" type="pres">
      <dgm:prSet presAssocID="{EF806C5B-9881-4C70-B157-E1736933AA1C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BAEF8B-203F-4227-A796-FD3A5261C8BA}" type="pres">
      <dgm:prSet presAssocID="{EF806C5B-9881-4C70-B157-E1736933AA1C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85B0A5-E90F-491A-BE58-4AD602B8752E}" type="pres">
      <dgm:prSet presAssocID="{EF806C5B-9881-4C70-B157-E1736933AA1C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E5AF8E-1D93-4996-9514-007310E953AD}" type="pres">
      <dgm:prSet presAssocID="{EF806C5B-9881-4C70-B157-E1736933AA1C}" presName="quadrantPlaceholder" presStyleCnt="0"/>
      <dgm:spPr/>
    </dgm:pt>
    <dgm:pt modelId="{912C4CD9-F879-44CF-81E8-66225663369F}" type="pres">
      <dgm:prSet presAssocID="{EF806C5B-9881-4C70-B157-E1736933AA1C}" presName="center1" presStyleLbl="fgShp" presStyleIdx="0" presStyleCnt="2"/>
      <dgm:spPr>
        <a:xfrm>
          <a:off x="2290557" y="1254079"/>
          <a:ext cx="457280" cy="397634"/>
        </a:xfrm>
        <a:prstGeom prst="circularArrow">
          <a:avLst/>
        </a:prstGeom>
        <a:solidFill>
          <a:srgbClr val="F3BE54"/>
        </a:solidFill>
        <a:ln w="1905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D812F957-CCB9-4480-986E-DBABC31D4038}" type="pres">
      <dgm:prSet presAssocID="{EF806C5B-9881-4C70-B157-E1736933AA1C}" presName="center2" presStyleLbl="fgShp" presStyleIdx="1" presStyleCnt="2"/>
      <dgm:spPr>
        <a:xfrm rot="10800000">
          <a:off x="2290557" y="1407015"/>
          <a:ext cx="457280" cy="397634"/>
        </a:xfrm>
        <a:prstGeom prst="circularArrow">
          <a:avLst/>
        </a:prstGeom>
        <a:solidFill>
          <a:srgbClr val="F3BE54"/>
        </a:solidFill>
        <a:ln w="1905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</dgm:ptLst>
  <dgm:cxnLst>
    <dgm:cxn modelId="{9A350ACF-1C01-F340-9849-5B7F7DC87FAB}" type="presOf" srcId="{A7DE3A71-C79A-485B-82AA-420438D37AF8}" destId="{A8C8F6D3-B66F-45EB-90FF-50402F154B9D}" srcOrd="0" destOrd="0" presId="urn:microsoft.com/office/officeart/2005/8/layout/cycle4"/>
    <dgm:cxn modelId="{8BB3F7ED-D845-1042-9CDA-6AC36B5AD688}" type="presOf" srcId="{2D54CC9F-23C8-4DFB-8ACC-3EFB7A7A5D25}" destId="{2D54A543-3609-4A27-8126-B385136610D5}" srcOrd="0" destOrd="0" presId="urn:microsoft.com/office/officeart/2005/8/layout/cycle4"/>
    <dgm:cxn modelId="{D7006C00-910B-C146-AEED-6E300CCECF63}" type="presOf" srcId="{EF806C5B-9881-4C70-B157-E1736933AA1C}" destId="{248E3371-2483-482A-9236-23145739F9AB}" srcOrd="0" destOrd="0" presId="urn:microsoft.com/office/officeart/2005/8/layout/cycle4"/>
    <dgm:cxn modelId="{3D319D05-3A9C-49D7-B6CA-3742D145DAFD}" srcId="{EF806C5B-9881-4C70-B157-E1736933AA1C}" destId="{A7DE3A71-C79A-485B-82AA-420438D37AF8}" srcOrd="0" destOrd="0" parTransId="{BB3058F9-16BF-4975-95F6-45C6EB661685}" sibTransId="{50B03ECF-7546-45A1-9ADE-5702E1F69568}"/>
    <dgm:cxn modelId="{87AC6E3F-3002-4314-B70B-E5B08766A243}" srcId="{A7DE3A71-C79A-485B-82AA-420438D37AF8}" destId="{2D54CC9F-23C8-4DFB-8ACC-3EFB7A7A5D25}" srcOrd="0" destOrd="0" parTransId="{E951EA62-5506-4725-998F-798EA91E3A0B}" sibTransId="{16461800-5EDB-431E-845E-58C30ED2E2F1}"/>
    <dgm:cxn modelId="{AA76FB9C-75DA-0849-A261-21FC44E17EE6}" type="presOf" srcId="{052A166C-7D58-4A73-9348-2DB9CE67A040}" destId="{A3A04F34-706A-4B95-AA39-9A113FD81F1C}" srcOrd="1" destOrd="0" presId="urn:microsoft.com/office/officeart/2005/8/layout/cycle4"/>
    <dgm:cxn modelId="{7EA8F41D-BF16-CD46-85DE-03EB0FD8136C}" type="presOf" srcId="{052A166C-7D58-4A73-9348-2DB9CE67A040}" destId="{094C7E99-133F-4834-B946-8E09E7CD24A1}" srcOrd="0" destOrd="0" presId="urn:microsoft.com/office/officeart/2005/8/layout/cycle4"/>
    <dgm:cxn modelId="{7E76876E-8A4B-48DC-8EFC-BBCA6F7EB2A0}" srcId="{EF806C5B-9881-4C70-B157-E1736933AA1C}" destId="{1C43D452-CF4A-4E52-981B-19083ED015D9}" srcOrd="2" destOrd="0" parTransId="{E81E2338-087F-42DB-A821-031A57B9EEF2}" sibTransId="{0BEC939C-2250-4281-BF89-C5F5A21DEB7B}"/>
    <dgm:cxn modelId="{B0A477B5-5134-4348-8569-53012FAD3F30}" srcId="{EF806C5B-9881-4C70-B157-E1736933AA1C}" destId="{05B0F0D2-9BE1-440E-891E-A85139B205F0}" srcOrd="3" destOrd="0" parTransId="{FA038A25-ED2C-4B6D-B56B-DDD91701BD25}" sibTransId="{63BB2AEF-B223-4175-95CB-714B6377F12F}"/>
    <dgm:cxn modelId="{301742A0-F265-4086-B4EC-48481E579FF6}" srcId="{EF806C5B-9881-4C70-B157-E1736933AA1C}" destId="{7BCCA7E0-4E8D-44FF-A3B3-76BCA196BB1E}" srcOrd="1" destOrd="0" parTransId="{932E130F-9B6E-4258-B5F3-C144E9B4CA57}" sibTransId="{355C33F5-B165-41FB-9E30-76D2E26AC458}"/>
    <dgm:cxn modelId="{238FC52D-06A2-3B4D-9268-F9AB4218C595}" type="presOf" srcId="{1C43D452-CF4A-4E52-981B-19083ED015D9}" destId="{FABAEF8B-203F-4227-A796-FD3A5261C8BA}" srcOrd="0" destOrd="0" presId="urn:microsoft.com/office/officeart/2005/8/layout/cycle4"/>
    <dgm:cxn modelId="{FABE628E-7DBC-42B1-A0CE-FF7273D5E588}" srcId="{05B0F0D2-9BE1-440E-891E-A85139B205F0}" destId="{052A166C-7D58-4A73-9348-2DB9CE67A040}" srcOrd="0" destOrd="0" parTransId="{DBE65D04-A16E-4352-AF45-C57995FD9498}" sibTransId="{C8FD54BE-8558-419F-815F-505F3895CCA3}"/>
    <dgm:cxn modelId="{D75D6088-2B9C-0B40-B63E-A2B9524308F2}" type="presOf" srcId="{ADAEA853-DA50-48EE-B4D2-C35208E5FC11}" destId="{011EE0AB-814E-4C65-A151-D9E2CDC5B62A}" srcOrd="0" destOrd="0" presId="urn:microsoft.com/office/officeart/2005/8/layout/cycle4"/>
    <dgm:cxn modelId="{4102CF4D-7A6A-BE49-B839-55C37B1C38F7}" type="presOf" srcId="{B53F7901-AA6B-49FD-AB48-EF8C63B2CBA8}" destId="{48078424-8A3C-47A7-BFDB-0AE0D2F291AF}" srcOrd="1" destOrd="0" presId="urn:microsoft.com/office/officeart/2005/8/layout/cycle4"/>
    <dgm:cxn modelId="{2E7B3FC4-2AAA-4DDA-903D-46FC220F4FE5}" srcId="{7BCCA7E0-4E8D-44FF-A3B3-76BCA196BB1E}" destId="{ADAEA853-DA50-48EE-B4D2-C35208E5FC11}" srcOrd="0" destOrd="0" parTransId="{5FEDCC92-22F4-4909-8A67-566666B67974}" sibTransId="{8DA9780C-F4A9-48B1-9438-1DAEFDB88A1C}"/>
    <dgm:cxn modelId="{B7E03EE6-E4F3-FB4E-B87A-94346869DD89}" type="presOf" srcId="{ADAEA853-DA50-48EE-B4D2-C35208E5FC11}" destId="{3A2B15D5-7EA4-4310-A079-89ACB39F63AE}" srcOrd="1" destOrd="0" presId="urn:microsoft.com/office/officeart/2005/8/layout/cycle4"/>
    <dgm:cxn modelId="{EC353B48-6268-1E40-A20B-2DC2C2081DAE}" type="presOf" srcId="{05B0F0D2-9BE1-440E-891E-A85139B205F0}" destId="{A985B0A5-E90F-491A-BE58-4AD602B8752E}" srcOrd="0" destOrd="0" presId="urn:microsoft.com/office/officeart/2005/8/layout/cycle4"/>
    <dgm:cxn modelId="{6E79FAAC-216D-9D46-9937-D06812C1EE58}" type="presOf" srcId="{B53F7901-AA6B-49FD-AB48-EF8C63B2CBA8}" destId="{AD36ACCA-F6AF-4870-945C-86ECAB162742}" srcOrd="0" destOrd="0" presId="urn:microsoft.com/office/officeart/2005/8/layout/cycle4"/>
    <dgm:cxn modelId="{2BF13257-DC02-42E1-90EC-126F0F3E07F5}" srcId="{1C43D452-CF4A-4E52-981B-19083ED015D9}" destId="{B53F7901-AA6B-49FD-AB48-EF8C63B2CBA8}" srcOrd="0" destOrd="0" parTransId="{ED86DBEA-5680-428C-A039-0C7101DDE778}" sibTransId="{2CF1D19C-87B4-4647-98C2-BD751CE8F667}"/>
    <dgm:cxn modelId="{597B2143-6058-7A4C-9751-4076DE2BFBB9}" type="presOf" srcId="{2D54CC9F-23C8-4DFB-8ACC-3EFB7A7A5D25}" destId="{0596D0CD-C9D3-45C0-9C77-C7A79E5DFD47}" srcOrd="1" destOrd="0" presId="urn:microsoft.com/office/officeart/2005/8/layout/cycle4"/>
    <dgm:cxn modelId="{A226CC19-3443-ED48-9DC8-76E18BBCB02F}" type="presOf" srcId="{7BCCA7E0-4E8D-44FF-A3B3-76BCA196BB1E}" destId="{318F92A5-243B-4DCC-AE65-B6F887592453}" srcOrd="0" destOrd="0" presId="urn:microsoft.com/office/officeart/2005/8/layout/cycle4"/>
    <dgm:cxn modelId="{8D87A7E1-3B33-7144-B5A7-F391A5804859}" type="presParOf" srcId="{248E3371-2483-482A-9236-23145739F9AB}" destId="{1645BBF6-D03E-4428-9CB5-B80D12C6EBB9}" srcOrd="0" destOrd="0" presId="urn:microsoft.com/office/officeart/2005/8/layout/cycle4"/>
    <dgm:cxn modelId="{5290055D-D1FE-DA4C-842C-BE250C14E5BC}" type="presParOf" srcId="{1645BBF6-D03E-4428-9CB5-B80D12C6EBB9}" destId="{F745A6F7-C94B-4316-9E2E-2EF50878F065}" srcOrd="0" destOrd="0" presId="urn:microsoft.com/office/officeart/2005/8/layout/cycle4"/>
    <dgm:cxn modelId="{72C8267C-A544-A246-B0D3-857E6CF2AF71}" type="presParOf" srcId="{F745A6F7-C94B-4316-9E2E-2EF50878F065}" destId="{2D54A543-3609-4A27-8126-B385136610D5}" srcOrd="0" destOrd="0" presId="urn:microsoft.com/office/officeart/2005/8/layout/cycle4"/>
    <dgm:cxn modelId="{FDAD12DC-51BB-A04F-B725-8135BDCF2B14}" type="presParOf" srcId="{F745A6F7-C94B-4316-9E2E-2EF50878F065}" destId="{0596D0CD-C9D3-45C0-9C77-C7A79E5DFD47}" srcOrd="1" destOrd="0" presId="urn:microsoft.com/office/officeart/2005/8/layout/cycle4"/>
    <dgm:cxn modelId="{D15A2FA5-9102-E043-BC58-CF8534D88DEF}" type="presParOf" srcId="{1645BBF6-D03E-4428-9CB5-B80D12C6EBB9}" destId="{0C542C3A-192C-44AE-8DC6-906485B31F9D}" srcOrd="1" destOrd="0" presId="urn:microsoft.com/office/officeart/2005/8/layout/cycle4"/>
    <dgm:cxn modelId="{5F05E753-705F-6B45-B832-BC845D977A51}" type="presParOf" srcId="{0C542C3A-192C-44AE-8DC6-906485B31F9D}" destId="{011EE0AB-814E-4C65-A151-D9E2CDC5B62A}" srcOrd="0" destOrd="0" presId="urn:microsoft.com/office/officeart/2005/8/layout/cycle4"/>
    <dgm:cxn modelId="{BECF125E-B351-9A44-982C-F6910DE126D2}" type="presParOf" srcId="{0C542C3A-192C-44AE-8DC6-906485B31F9D}" destId="{3A2B15D5-7EA4-4310-A079-89ACB39F63AE}" srcOrd="1" destOrd="0" presId="urn:microsoft.com/office/officeart/2005/8/layout/cycle4"/>
    <dgm:cxn modelId="{7F93E4C6-3E6B-B948-A870-4BBCCE0B79B6}" type="presParOf" srcId="{1645BBF6-D03E-4428-9CB5-B80D12C6EBB9}" destId="{528AD828-7CD9-4133-99F8-292E3C5BDDEA}" srcOrd="2" destOrd="0" presId="urn:microsoft.com/office/officeart/2005/8/layout/cycle4"/>
    <dgm:cxn modelId="{EC749627-D957-354D-8BB2-2EE1B19B3E4F}" type="presParOf" srcId="{528AD828-7CD9-4133-99F8-292E3C5BDDEA}" destId="{AD36ACCA-F6AF-4870-945C-86ECAB162742}" srcOrd="0" destOrd="0" presId="urn:microsoft.com/office/officeart/2005/8/layout/cycle4"/>
    <dgm:cxn modelId="{2C2A9BD0-D53D-584E-A854-C1C7FB943556}" type="presParOf" srcId="{528AD828-7CD9-4133-99F8-292E3C5BDDEA}" destId="{48078424-8A3C-47A7-BFDB-0AE0D2F291AF}" srcOrd="1" destOrd="0" presId="urn:microsoft.com/office/officeart/2005/8/layout/cycle4"/>
    <dgm:cxn modelId="{F3282B0E-3C15-634A-83C0-98B92710CE94}" type="presParOf" srcId="{1645BBF6-D03E-4428-9CB5-B80D12C6EBB9}" destId="{DE8756FB-D456-4FAF-9486-01362D80D29E}" srcOrd="3" destOrd="0" presId="urn:microsoft.com/office/officeart/2005/8/layout/cycle4"/>
    <dgm:cxn modelId="{23C46F0E-2DFA-2344-910C-362416DF011A}" type="presParOf" srcId="{DE8756FB-D456-4FAF-9486-01362D80D29E}" destId="{094C7E99-133F-4834-B946-8E09E7CD24A1}" srcOrd="0" destOrd="0" presId="urn:microsoft.com/office/officeart/2005/8/layout/cycle4"/>
    <dgm:cxn modelId="{46B21119-B747-2E46-B1FE-3F3ABF0D77FB}" type="presParOf" srcId="{DE8756FB-D456-4FAF-9486-01362D80D29E}" destId="{A3A04F34-706A-4B95-AA39-9A113FD81F1C}" srcOrd="1" destOrd="0" presId="urn:microsoft.com/office/officeart/2005/8/layout/cycle4"/>
    <dgm:cxn modelId="{18914ECB-A00F-8746-9008-4E4DAAB1D443}" type="presParOf" srcId="{1645BBF6-D03E-4428-9CB5-B80D12C6EBB9}" destId="{5F9ECD91-4735-4971-BF69-5CE778AA6D16}" srcOrd="4" destOrd="0" presId="urn:microsoft.com/office/officeart/2005/8/layout/cycle4"/>
    <dgm:cxn modelId="{C60AA89B-AA9A-7E4F-A43F-E4554C2F3BF6}" type="presParOf" srcId="{248E3371-2483-482A-9236-23145739F9AB}" destId="{1F63CAB3-470D-4CF9-B2C4-2C09B13C5565}" srcOrd="1" destOrd="0" presId="urn:microsoft.com/office/officeart/2005/8/layout/cycle4"/>
    <dgm:cxn modelId="{92B863E5-AA73-9E4A-AF63-693169F50D54}" type="presParOf" srcId="{1F63CAB3-470D-4CF9-B2C4-2C09B13C5565}" destId="{A8C8F6D3-B66F-45EB-90FF-50402F154B9D}" srcOrd="0" destOrd="0" presId="urn:microsoft.com/office/officeart/2005/8/layout/cycle4"/>
    <dgm:cxn modelId="{18C353FC-0C5C-E24D-BE0E-3835EE2C5143}" type="presParOf" srcId="{1F63CAB3-470D-4CF9-B2C4-2C09B13C5565}" destId="{318F92A5-243B-4DCC-AE65-B6F887592453}" srcOrd="1" destOrd="0" presId="urn:microsoft.com/office/officeart/2005/8/layout/cycle4"/>
    <dgm:cxn modelId="{E7F1BD8D-51B2-3C44-B0DB-B356B3FE7A92}" type="presParOf" srcId="{1F63CAB3-470D-4CF9-B2C4-2C09B13C5565}" destId="{FABAEF8B-203F-4227-A796-FD3A5261C8BA}" srcOrd="2" destOrd="0" presId="urn:microsoft.com/office/officeart/2005/8/layout/cycle4"/>
    <dgm:cxn modelId="{8CEC8020-752A-2D48-ACB9-D7B356158DBD}" type="presParOf" srcId="{1F63CAB3-470D-4CF9-B2C4-2C09B13C5565}" destId="{A985B0A5-E90F-491A-BE58-4AD602B8752E}" srcOrd="3" destOrd="0" presId="urn:microsoft.com/office/officeart/2005/8/layout/cycle4"/>
    <dgm:cxn modelId="{6DE2CBF4-48D7-8D49-8893-B5C7C4438851}" type="presParOf" srcId="{1F63CAB3-470D-4CF9-B2C4-2C09B13C5565}" destId="{07E5AF8E-1D93-4996-9514-007310E953AD}" srcOrd="4" destOrd="0" presId="urn:microsoft.com/office/officeart/2005/8/layout/cycle4"/>
    <dgm:cxn modelId="{FF794F0D-8034-224F-8909-93C377988D52}" type="presParOf" srcId="{248E3371-2483-482A-9236-23145739F9AB}" destId="{912C4CD9-F879-44CF-81E8-66225663369F}" srcOrd="2" destOrd="0" presId="urn:microsoft.com/office/officeart/2005/8/layout/cycle4"/>
    <dgm:cxn modelId="{0C8E8FBC-ADCE-F34C-9FB2-BE8E509D419F}" type="presParOf" srcId="{248E3371-2483-482A-9236-23145739F9AB}" destId="{D812F957-CCB9-4480-986E-DBABC31D403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1D0566-8A08-4F65-8A02-4623AD1BB738}" type="doc">
      <dgm:prSet loTypeId="urn:microsoft.com/office/officeart/2005/8/layout/bProcess3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A67A337-969D-4FDC-ACEA-A21C5E00ACEC}">
      <dgm:prSet phldrT="[Text]"/>
      <dgm:spPr>
        <a:xfrm>
          <a:off x="3415" y="352763"/>
          <a:ext cx="1285531" cy="771318"/>
        </a:xfrm>
        <a:prstGeom prst="rect">
          <a:avLst/>
        </a:prstGeom>
        <a:solidFill>
          <a:srgbClr val="B21D25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Safe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CDE5A1B8-7DF6-4AF5-8233-781FA07A0EA6}" type="parTrans" cxnId="{92C65407-542F-4710-8C8D-EA61F431D779}">
      <dgm:prSet/>
      <dgm:spPr/>
      <dgm:t>
        <a:bodyPr/>
        <a:lstStyle/>
        <a:p>
          <a:endParaRPr lang="en-US"/>
        </a:p>
      </dgm:t>
    </dgm:pt>
    <dgm:pt modelId="{687ADC59-7287-4715-81E9-EC37796B4329}" type="sibTrans" cxnId="{92C65407-542F-4710-8C8D-EA61F431D779}">
      <dgm:prSet/>
      <dgm:spPr>
        <a:xfrm>
          <a:off x="1287146" y="692703"/>
          <a:ext cx="2650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5072" y="45720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  <a:headEnd type="none"/>
          <a:tailEnd type="triangle"/>
        </a:ln>
        <a:effectLst/>
        <a:scene3d>
          <a:camera prst="orthographicFront"/>
          <a:lightRig rig="flat" dir="t"/>
        </a:scene3d>
        <a:sp3d z="-40000" prstMaterial="matte"/>
      </dgm:spPr>
      <dgm:t>
        <a:bodyPr/>
        <a:lstStyle/>
        <a:p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69D5C7D8-7FB6-403A-8B10-BF4E6D8DE2C2}">
      <dgm:prSet phldrT="[Text]"/>
      <dgm:spPr>
        <a:xfrm>
          <a:off x="1584618" y="352763"/>
          <a:ext cx="1285531" cy="771318"/>
        </a:xfrm>
        <a:prstGeom prst="rect">
          <a:avLst/>
        </a:prstGeom>
        <a:solidFill>
          <a:srgbClr val="F54E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Timely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9421EDD3-D7C2-47BA-810B-44EBCE717034}" type="parTrans" cxnId="{607F2762-E37C-4612-B3E8-4AA9A7512698}">
      <dgm:prSet/>
      <dgm:spPr/>
      <dgm:t>
        <a:bodyPr/>
        <a:lstStyle/>
        <a:p>
          <a:endParaRPr lang="en-US"/>
        </a:p>
      </dgm:t>
    </dgm:pt>
    <dgm:pt modelId="{BF314C51-E598-4414-ACE8-3053F8247851}" type="sibTrans" cxnId="{607F2762-E37C-4612-B3E8-4AA9A7512698}">
      <dgm:prSet/>
      <dgm:spPr>
        <a:xfrm>
          <a:off x="2868350" y="692703"/>
          <a:ext cx="2650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5072" y="45720"/>
              </a:lnTo>
            </a:path>
          </a:pathLst>
        </a:custGeom>
        <a:noFill/>
        <a:ln w="28575" cap="flat" cmpd="sng" algn="ctr">
          <a:solidFill>
            <a:srgbClr val="000000"/>
          </a:solidFill>
          <a:prstDash val="solid"/>
          <a:miter lim="800000"/>
          <a:headEnd type="none"/>
          <a:tailEnd type="triangle"/>
        </a:ln>
        <a:effectLst/>
        <a:scene3d>
          <a:camera prst="orthographicFront"/>
          <a:lightRig rig="flat" dir="t"/>
        </a:scene3d>
        <a:sp3d z="-40000" prstMaterial="matte"/>
      </dgm:spPr>
      <dgm:t>
        <a:bodyPr/>
        <a:lstStyle/>
        <a:p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B98649A5-C5C0-4C5C-9450-3295690AD2AC}">
      <dgm:prSet phldrT="[Text]"/>
      <dgm:spPr>
        <a:xfrm>
          <a:off x="3165822" y="352763"/>
          <a:ext cx="1285531" cy="771318"/>
        </a:xfrm>
        <a:prstGeom prst="rect">
          <a:avLst/>
        </a:prstGeom>
        <a:solidFill>
          <a:srgbClr val="742D8A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Effective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D9427D80-9D46-4384-833A-DF68F25FBFFA}" type="parTrans" cxnId="{95BCB81F-D5CA-4CCC-8982-E5BB525F4787}">
      <dgm:prSet/>
      <dgm:spPr/>
      <dgm:t>
        <a:bodyPr/>
        <a:lstStyle/>
        <a:p>
          <a:endParaRPr lang="en-US"/>
        </a:p>
      </dgm:t>
    </dgm:pt>
    <dgm:pt modelId="{8C3195DE-3843-4DA7-8848-C9D9E45ECCE8}" type="sibTrans" cxnId="{95BCB81F-D5CA-4CCC-8982-E5BB525F4787}">
      <dgm:prSet/>
      <dgm:spPr>
        <a:xfrm>
          <a:off x="646180" y="1122282"/>
          <a:ext cx="3162407" cy="406131"/>
        </a:xfrm>
        <a:custGeom>
          <a:avLst/>
          <a:gdLst/>
          <a:ahLst/>
          <a:cxnLst/>
          <a:rect l="0" t="0" r="0" b="0"/>
          <a:pathLst>
            <a:path>
              <a:moveTo>
                <a:pt x="3162407" y="0"/>
              </a:moveTo>
              <a:lnTo>
                <a:pt x="3162407" y="220165"/>
              </a:lnTo>
              <a:lnTo>
                <a:pt x="0" y="220165"/>
              </a:lnTo>
              <a:lnTo>
                <a:pt x="0" y="406131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  <a:headEnd type="none"/>
          <a:tailEnd type="triangle"/>
        </a:ln>
        <a:effectLst/>
        <a:scene3d>
          <a:camera prst="orthographicFront"/>
          <a:lightRig rig="flat" dir="t"/>
        </a:scene3d>
        <a:sp3d z="-40000" prstMaterial="matte"/>
      </dgm:spPr>
      <dgm:t>
        <a:bodyPr/>
        <a:lstStyle/>
        <a:p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96A587D5-AD1F-4464-ACD6-F0642CA4ADAF}">
      <dgm:prSet phldrT="[Text]"/>
      <dgm:spPr>
        <a:xfrm>
          <a:off x="3415" y="1560813"/>
          <a:ext cx="1285531" cy="771318"/>
        </a:xfrm>
        <a:prstGeom prst="rect">
          <a:avLst/>
        </a:prstGeom>
        <a:solidFill>
          <a:srgbClr val="37AE28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Efficient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7D020D09-2F1E-42ED-8FE2-C8DD4F82A68D}" type="parTrans" cxnId="{4A524109-6299-48FF-B981-FF7F854BD088}">
      <dgm:prSet/>
      <dgm:spPr/>
      <dgm:t>
        <a:bodyPr/>
        <a:lstStyle/>
        <a:p>
          <a:endParaRPr lang="en-US"/>
        </a:p>
      </dgm:t>
    </dgm:pt>
    <dgm:pt modelId="{E9154264-EDEA-473F-B85E-4748CA569EB2}" type="sibTrans" cxnId="{4A524109-6299-48FF-B981-FF7F854BD088}">
      <dgm:prSet/>
      <dgm:spPr>
        <a:xfrm>
          <a:off x="1287146" y="1900753"/>
          <a:ext cx="2650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5072" y="45720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  <a:headEnd type="none"/>
          <a:tailEnd type="triangle"/>
        </a:ln>
        <a:effectLst/>
        <a:scene3d>
          <a:camera prst="orthographicFront"/>
          <a:lightRig rig="flat" dir="t"/>
        </a:scene3d>
        <a:sp3d z="-40000" prstMaterial="matte"/>
      </dgm:spPr>
      <dgm:t>
        <a:bodyPr/>
        <a:lstStyle/>
        <a:p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BF001CC5-03FF-45B0-976F-D4BA4F302B77}">
      <dgm:prSet phldrT="[Text]"/>
      <dgm:spPr>
        <a:xfrm>
          <a:off x="3165822" y="1560813"/>
          <a:ext cx="1285531" cy="771318"/>
        </a:xfrm>
        <a:prstGeom prst="rect">
          <a:avLst/>
        </a:prstGeom>
        <a:solidFill>
          <a:srgbClr val="7F7F7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Patient Centered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024FF131-D064-4670-B9B7-06CA16B641B5}" type="parTrans" cxnId="{B810C50C-5593-4DE6-958E-68197052942F}">
      <dgm:prSet/>
      <dgm:spPr/>
      <dgm:t>
        <a:bodyPr/>
        <a:lstStyle/>
        <a:p>
          <a:endParaRPr lang="en-US"/>
        </a:p>
      </dgm:t>
    </dgm:pt>
    <dgm:pt modelId="{063AAF41-C224-4291-9DEB-E34613CDD216}" type="sibTrans" cxnId="{B810C50C-5593-4DE6-958E-68197052942F}">
      <dgm:prSet/>
      <dgm:spPr/>
      <dgm:t>
        <a:bodyPr/>
        <a:lstStyle/>
        <a:p>
          <a:endParaRPr lang="en-US"/>
        </a:p>
      </dgm:t>
    </dgm:pt>
    <dgm:pt modelId="{E3C18607-C203-4009-8CE4-C25CD042E99B}">
      <dgm:prSet/>
      <dgm:spPr>
        <a:xfrm>
          <a:off x="1584618" y="1560813"/>
          <a:ext cx="1285531" cy="771318"/>
        </a:xfrm>
        <a:prstGeom prst="rect">
          <a:avLst/>
        </a:prstGeom>
        <a:solidFill>
          <a:srgbClr val="F3BE5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895008B3-1540-4FC9-877B-53BFEB7A0628}" type="parTrans" cxnId="{43D57D84-70C3-446E-8502-A825FF3F45AA}">
      <dgm:prSet/>
      <dgm:spPr/>
      <dgm:t>
        <a:bodyPr/>
        <a:lstStyle/>
        <a:p>
          <a:endParaRPr lang="en-US"/>
        </a:p>
      </dgm:t>
    </dgm:pt>
    <dgm:pt modelId="{731D5898-6D63-4725-AC65-5970E21A96A3}" type="sibTrans" cxnId="{43D57D84-70C3-446E-8502-A825FF3F45AA}">
      <dgm:prSet/>
      <dgm:spPr>
        <a:xfrm>
          <a:off x="2868350" y="1900753"/>
          <a:ext cx="2650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5072" y="45720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  <a:headEnd type="none"/>
          <a:tailEnd type="triangle"/>
        </a:ln>
        <a:effectLst/>
        <a:scene3d>
          <a:camera prst="orthographicFront"/>
          <a:lightRig rig="flat" dir="t"/>
        </a:scene3d>
        <a:sp3d z="-40000" prstMaterial="matte"/>
      </dgm:spPr>
      <dgm:t>
        <a:bodyPr/>
        <a:lstStyle/>
        <a:p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C3A5C720-E189-4626-9370-DC6460858340}" type="pres">
      <dgm:prSet presAssocID="{E21D0566-8A08-4F65-8A02-4623AD1BB7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3135DF3-FEC2-4676-A0B4-59E303780EE1}" type="pres">
      <dgm:prSet presAssocID="{5A67A337-969D-4FDC-ACEA-A21C5E00ACE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8F7902-E5D8-4FAC-82BA-5904DE67DE9E}" type="pres">
      <dgm:prSet presAssocID="{687ADC59-7287-4715-81E9-EC37796B4329}" presName="sibTrans" presStyleLbl="sibTrans1D1" presStyleIdx="0" presStyleCnt="5"/>
      <dgm:spPr/>
      <dgm:t>
        <a:bodyPr/>
        <a:lstStyle/>
        <a:p>
          <a:endParaRPr lang="en-US"/>
        </a:p>
      </dgm:t>
    </dgm:pt>
    <dgm:pt modelId="{D4EDA3E4-371E-4BF1-874F-FF175B02B235}" type="pres">
      <dgm:prSet presAssocID="{687ADC59-7287-4715-81E9-EC37796B4329}" presName="connectorText" presStyleLbl="sibTrans1D1" presStyleIdx="0" presStyleCnt="5"/>
      <dgm:spPr/>
      <dgm:t>
        <a:bodyPr/>
        <a:lstStyle/>
        <a:p>
          <a:endParaRPr lang="en-US"/>
        </a:p>
      </dgm:t>
    </dgm:pt>
    <dgm:pt modelId="{595DF5E8-69A7-4DA0-B6E3-8879AF3214E4}" type="pres">
      <dgm:prSet presAssocID="{69D5C7D8-7FB6-403A-8B10-BF4E6D8DE2C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C670DE-9AFC-4CF4-B3C5-6ADAACDEDEA7}" type="pres">
      <dgm:prSet presAssocID="{BF314C51-E598-4414-ACE8-3053F8247851}" presName="sibTrans" presStyleLbl="sibTrans1D1" presStyleIdx="1" presStyleCnt="5"/>
      <dgm:spPr/>
      <dgm:t>
        <a:bodyPr/>
        <a:lstStyle/>
        <a:p>
          <a:endParaRPr lang="en-US"/>
        </a:p>
      </dgm:t>
    </dgm:pt>
    <dgm:pt modelId="{48673158-1D97-4A70-BEF5-B3A782423050}" type="pres">
      <dgm:prSet presAssocID="{BF314C51-E598-4414-ACE8-3053F8247851}" presName="connectorText" presStyleLbl="sibTrans1D1" presStyleIdx="1" presStyleCnt="5"/>
      <dgm:spPr/>
      <dgm:t>
        <a:bodyPr/>
        <a:lstStyle/>
        <a:p>
          <a:endParaRPr lang="en-US"/>
        </a:p>
      </dgm:t>
    </dgm:pt>
    <dgm:pt modelId="{83D88483-26C5-4DE7-B07D-5158C801072A}" type="pres">
      <dgm:prSet presAssocID="{B98649A5-C5C0-4C5C-9450-3295690AD2A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4A3D43-C0FC-4BED-95EE-1BF68C3A5600}" type="pres">
      <dgm:prSet presAssocID="{8C3195DE-3843-4DA7-8848-C9D9E45ECCE8}" presName="sibTrans" presStyleLbl="sibTrans1D1" presStyleIdx="2" presStyleCnt="5"/>
      <dgm:spPr/>
      <dgm:t>
        <a:bodyPr/>
        <a:lstStyle/>
        <a:p>
          <a:endParaRPr lang="en-US"/>
        </a:p>
      </dgm:t>
    </dgm:pt>
    <dgm:pt modelId="{73F171B2-3044-46B1-83A0-7761BB8E5CED}" type="pres">
      <dgm:prSet presAssocID="{8C3195DE-3843-4DA7-8848-C9D9E45ECCE8}" presName="connectorText" presStyleLbl="sibTrans1D1" presStyleIdx="2" presStyleCnt="5"/>
      <dgm:spPr/>
      <dgm:t>
        <a:bodyPr/>
        <a:lstStyle/>
        <a:p>
          <a:endParaRPr lang="en-US"/>
        </a:p>
      </dgm:t>
    </dgm:pt>
    <dgm:pt modelId="{89254C1B-C841-410E-9480-08DB8DFD6F78}" type="pres">
      <dgm:prSet presAssocID="{96A587D5-AD1F-4464-ACD6-F0642CA4ADAF}" presName="node" presStyleLbl="node1" presStyleIdx="3" presStyleCnt="6" custLinFactNeighborY="182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A5FA74-F4A3-40DB-B095-3FD830DA9C55}" type="pres">
      <dgm:prSet presAssocID="{E9154264-EDEA-473F-B85E-4748CA569EB2}" presName="sibTrans" presStyleLbl="sibTrans1D1" presStyleIdx="3" presStyleCnt="5"/>
      <dgm:spPr/>
      <dgm:t>
        <a:bodyPr/>
        <a:lstStyle/>
        <a:p>
          <a:endParaRPr lang="en-US"/>
        </a:p>
      </dgm:t>
    </dgm:pt>
    <dgm:pt modelId="{7229D987-8F7C-4ADC-94ED-32D1F65D546D}" type="pres">
      <dgm:prSet presAssocID="{E9154264-EDEA-473F-B85E-4748CA569EB2}" presName="connectorText" presStyleLbl="sibTrans1D1" presStyleIdx="3" presStyleCnt="5"/>
      <dgm:spPr/>
      <dgm:t>
        <a:bodyPr/>
        <a:lstStyle/>
        <a:p>
          <a:endParaRPr lang="en-US"/>
        </a:p>
      </dgm:t>
    </dgm:pt>
    <dgm:pt modelId="{3D108226-D66A-4EAD-BA34-F41F874E09D2}" type="pres">
      <dgm:prSet presAssocID="{E3C18607-C203-4009-8CE4-C25CD042E99B}" presName="node" presStyleLbl="node1" presStyleIdx="4" presStyleCnt="6" custLinFactNeighborY="182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B5FBD6-7E30-4232-BDFB-E9E667917606}" type="pres">
      <dgm:prSet presAssocID="{731D5898-6D63-4725-AC65-5970E21A96A3}" presName="sibTrans" presStyleLbl="sibTrans1D1" presStyleIdx="4" presStyleCnt="5"/>
      <dgm:spPr/>
      <dgm:t>
        <a:bodyPr/>
        <a:lstStyle/>
        <a:p>
          <a:endParaRPr lang="en-US"/>
        </a:p>
      </dgm:t>
    </dgm:pt>
    <dgm:pt modelId="{F3A36471-7422-4828-B18C-FFC8ACA36CD8}" type="pres">
      <dgm:prSet presAssocID="{731D5898-6D63-4725-AC65-5970E21A96A3}" presName="connectorText" presStyleLbl="sibTrans1D1" presStyleIdx="4" presStyleCnt="5"/>
      <dgm:spPr/>
      <dgm:t>
        <a:bodyPr/>
        <a:lstStyle/>
        <a:p>
          <a:endParaRPr lang="en-US"/>
        </a:p>
      </dgm:t>
    </dgm:pt>
    <dgm:pt modelId="{007AECA4-8BDF-4232-8770-DEF192F3759E}" type="pres">
      <dgm:prSet presAssocID="{BF001CC5-03FF-45B0-976F-D4BA4F302B77}" presName="node" presStyleLbl="node1" presStyleIdx="5" presStyleCnt="6" custLinFactNeighborY="182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49E7DB-3F33-2545-B591-8BE21D28E98F}" type="presOf" srcId="{8C3195DE-3843-4DA7-8848-C9D9E45ECCE8}" destId="{73F171B2-3044-46B1-83A0-7761BB8E5CED}" srcOrd="1" destOrd="0" presId="urn:microsoft.com/office/officeart/2005/8/layout/bProcess3"/>
    <dgm:cxn modelId="{4A524109-6299-48FF-B981-FF7F854BD088}" srcId="{E21D0566-8A08-4F65-8A02-4623AD1BB738}" destId="{96A587D5-AD1F-4464-ACD6-F0642CA4ADAF}" srcOrd="3" destOrd="0" parTransId="{7D020D09-2F1E-42ED-8FE2-C8DD4F82A68D}" sibTransId="{E9154264-EDEA-473F-B85E-4748CA569EB2}"/>
    <dgm:cxn modelId="{E94F848B-7CB0-FD4E-B946-47C0812FE4AC}" type="presOf" srcId="{E9154264-EDEA-473F-B85E-4748CA569EB2}" destId="{7229D987-8F7C-4ADC-94ED-32D1F65D546D}" srcOrd="1" destOrd="0" presId="urn:microsoft.com/office/officeart/2005/8/layout/bProcess3"/>
    <dgm:cxn modelId="{457D4267-8BC6-C34C-B19B-9F9EF0B84AF1}" type="presOf" srcId="{BF314C51-E598-4414-ACE8-3053F8247851}" destId="{9CC670DE-9AFC-4CF4-B3C5-6ADAACDEDEA7}" srcOrd="0" destOrd="0" presId="urn:microsoft.com/office/officeart/2005/8/layout/bProcess3"/>
    <dgm:cxn modelId="{C7E037A8-6F0B-354A-A30E-6942D3929B52}" type="presOf" srcId="{731D5898-6D63-4725-AC65-5970E21A96A3}" destId="{F3A36471-7422-4828-B18C-FFC8ACA36CD8}" srcOrd="1" destOrd="0" presId="urn:microsoft.com/office/officeart/2005/8/layout/bProcess3"/>
    <dgm:cxn modelId="{8B2E4A34-D231-1948-A014-BBDFA424C78A}" type="presOf" srcId="{E3C18607-C203-4009-8CE4-C25CD042E99B}" destId="{3D108226-D66A-4EAD-BA34-F41F874E09D2}" srcOrd="0" destOrd="0" presId="urn:microsoft.com/office/officeart/2005/8/layout/bProcess3"/>
    <dgm:cxn modelId="{2B7A3087-4CB4-E64A-AAF8-61FAAF8C12A5}" type="presOf" srcId="{687ADC59-7287-4715-81E9-EC37796B4329}" destId="{D4EDA3E4-371E-4BF1-874F-FF175B02B235}" srcOrd="1" destOrd="0" presId="urn:microsoft.com/office/officeart/2005/8/layout/bProcess3"/>
    <dgm:cxn modelId="{44E99A93-4724-844E-8D2A-1C635D2E7D10}" type="presOf" srcId="{BF001CC5-03FF-45B0-976F-D4BA4F302B77}" destId="{007AECA4-8BDF-4232-8770-DEF192F3759E}" srcOrd="0" destOrd="0" presId="urn:microsoft.com/office/officeart/2005/8/layout/bProcess3"/>
    <dgm:cxn modelId="{717F3681-222C-C34E-BDB3-986A1A6C5119}" type="presOf" srcId="{B98649A5-C5C0-4C5C-9450-3295690AD2AC}" destId="{83D88483-26C5-4DE7-B07D-5158C801072A}" srcOrd="0" destOrd="0" presId="urn:microsoft.com/office/officeart/2005/8/layout/bProcess3"/>
    <dgm:cxn modelId="{AD00A284-92A4-3641-A198-8BF98BC90802}" type="presOf" srcId="{96A587D5-AD1F-4464-ACD6-F0642CA4ADAF}" destId="{89254C1B-C841-410E-9480-08DB8DFD6F78}" srcOrd="0" destOrd="0" presId="urn:microsoft.com/office/officeart/2005/8/layout/bProcess3"/>
    <dgm:cxn modelId="{B810C50C-5593-4DE6-958E-68197052942F}" srcId="{E21D0566-8A08-4F65-8A02-4623AD1BB738}" destId="{BF001CC5-03FF-45B0-976F-D4BA4F302B77}" srcOrd="5" destOrd="0" parTransId="{024FF131-D064-4670-B9B7-06CA16B641B5}" sibTransId="{063AAF41-C224-4291-9DEB-E34613CDD216}"/>
    <dgm:cxn modelId="{607F2762-E37C-4612-B3E8-4AA9A7512698}" srcId="{E21D0566-8A08-4F65-8A02-4623AD1BB738}" destId="{69D5C7D8-7FB6-403A-8B10-BF4E6D8DE2C2}" srcOrd="1" destOrd="0" parTransId="{9421EDD3-D7C2-47BA-810B-44EBCE717034}" sibTransId="{BF314C51-E598-4414-ACE8-3053F8247851}"/>
    <dgm:cxn modelId="{92C65407-542F-4710-8C8D-EA61F431D779}" srcId="{E21D0566-8A08-4F65-8A02-4623AD1BB738}" destId="{5A67A337-969D-4FDC-ACEA-A21C5E00ACEC}" srcOrd="0" destOrd="0" parTransId="{CDE5A1B8-7DF6-4AF5-8233-781FA07A0EA6}" sibTransId="{687ADC59-7287-4715-81E9-EC37796B4329}"/>
    <dgm:cxn modelId="{B7E4D997-CA2E-DA44-BFDC-587FB280D8F4}" type="presOf" srcId="{8C3195DE-3843-4DA7-8848-C9D9E45ECCE8}" destId="{514A3D43-C0FC-4BED-95EE-1BF68C3A5600}" srcOrd="0" destOrd="0" presId="urn:microsoft.com/office/officeart/2005/8/layout/bProcess3"/>
    <dgm:cxn modelId="{43D57D84-70C3-446E-8502-A825FF3F45AA}" srcId="{E21D0566-8A08-4F65-8A02-4623AD1BB738}" destId="{E3C18607-C203-4009-8CE4-C25CD042E99B}" srcOrd="4" destOrd="0" parTransId="{895008B3-1540-4FC9-877B-53BFEB7A0628}" sibTransId="{731D5898-6D63-4725-AC65-5970E21A96A3}"/>
    <dgm:cxn modelId="{B52C64FC-1027-3140-8109-F89BD6E5DE43}" type="presOf" srcId="{BF314C51-E598-4414-ACE8-3053F8247851}" destId="{48673158-1D97-4A70-BEF5-B3A782423050}" srcOrd="1" destOrd="0" presId="urn:microsoft.com/office/officeart/2005/8/layout/bProcess3"/>
    <dgm:cxn modelId="{D5F10C3D-CEA5-814F-8EFE-1362733410F3}" type="presOf" srcId="{687ADC59-7287-4715-81E9-EC37796B4329}" destId="{468F7902-E5D8-4FAC-82BA-5904DE67DE9E}" srcOrd="0" destOrd="0" presId="urn:microsoft.com/office/officeart/2005/8/layout/bProcess3"/>
    <dgm:cxn modelId="{92F310AB-859A-CE42-99E0-9519465EA9F3}" type="presOf" srcId="{731D5898-6D63-4725-AC65-5970E21A96A3}" destId="{C5B5FBD6-7E30-4232-BDFB-E9E667917606}" srcOrd="0" destOrd="0" presId="urn:microsoft.com/office/officeart/2005/8/layout/bProcess3"/>
    <dgm:cxn modelId="{F3B6F28C-2769-8243-90F8-22C3C337EA04}" type="presOf" srcId="{E9154264-EDEA-473F-B85E-4748CA569EB2}" destId="{0AA5FA74-F4A3-40DB-B095-3FD830DA9C55}" srcOrd="0" destOrd="0" presId="urn:microsoft.com/office/officeart/2005/8/layout/bProcess3"/>
    <dgm:cxn modelId="{9880A1F2-C6B8-E24A-865B-585BD78A9DF8}" type="presOf" srcId="{69D5C7D8-7FB6-403A-8B10-BF4E6D8DE2C2}" destId="{595DF5E8-69A7-4DA0-B6E3-8879AF3214E4}" srcOrd="0" destOrd="0" presId="urn:microsoft.com/office/officeart/2005/8/layout/bProcess3"/>
    <dgm:cxn modelId="{FAAF185E-1B1A-B344-A018-749E2F664F45}" type="presOf" srcId="{E21D0566-8A08-4F65-8A02-4623AD1BB738}" destId="{C3A5C720-E189-4626-9370-DC6460858340}" srcOrd="0" destOrd="0" presId="urn:microsoft.com/office/officeart/2005/8/layout/bProcess3"/>
    <dgm:cxn modelId="{95BCB81F-D5CA-4CCC-8982-E5BB525F4787}" srcId="{E21D0566-8A08-4F65-8A02-4623AD1BB738}" destId="{B98649A5-C5C0-4C5C-9450-3295690AD2AC}" srcOrd="2" destOrd="0" parTransId="{D9427D80-9D46-4384-833A-DF68F25FBFFA}" sibTransId="{8C3195DE-3843-4DA7-8848-C9D9E45ECCE8}"/>
    <dgm:cxn modelId="{2050BADD-11CF-5446-A319-6701C1C729CF}" type="presOf" srcId="{5A67A337-969D-4FDC-ACEA-A21C5E00ACEC}" destId="{F3135DF3-FEC2-4676-A0B4-59E303780EE1}" srcOrd="0" destOrd="0" presId="urn:microsoft.com/office/officeart/2005/8/layout/bProcess3"/>
    <dgm:cxn modelId="{D02F1BAD-19B3-4448-90CC-836C8B11F71E}" type="presParOf" srcId="{C3A5C720-E189-4626-9370-DC6460858340}" destId="{F3135DF3-FEC2-4676-A0B4-59E303780EE1}" srcOrd="0" destOrd="0" presId="urn:microsoft.com/office/officeart/2005/8/layout/bProcess3"/>
    <dgm:cxn modelId="{42D3243F-6238-6046-B1AB-236D83DB8119}" type="presParOf" srcId="{C3A5C720-E189-4626-9370-DC6460858340}" destId="{468F7902-E5D8-4FAC-82BA-5904DE67DE9E}" srcOrd="1" destOrd="0" presId="urn:microsoft.com/office/officeart/2005/8/layout/bProcess3"/>
    <dgm:cxn modelId="{FD24BC78-A1D6-DE47-9423-FBB6AD72EEBF}" type="presParOf" srcId="{468F7902-E5D8-4FAC-82BA-5904DE67DE9E}" destId="{D4EDA3E4-371E-4BF1-874F-FF175B02B235}" srcOrd="0" destOrd="0" presId="urn:microsoft.com/office/officeart/2005/8/layout/bProcess3"/>
    <dgm:cxn modelId="{9F32289A-A89B-8046-9332-950E12121536}" type="presParOf" srcId="{C3A5C720-E189-4626-9370-DC6460858340}" destId="{595DF5E8-69A7-4DA0-B6E3-8879AF3214E4}" srcOrd="2" destOrd="0" presId="urn:microsoft.com/office/officeart/2005/8/layout/bProcess3"/>
    <dgm:cxn modelId="{BF3ACF89-EA62-AD49-802A-718631BF103F}" type="presParOf" srcId="{C3A5C720-E189-4626-9370-DC6460858340}" destId="{9CC670DE-9AFC-4CF4-B3C5-6ADAACDEDEA7}" srcOrd="3" destOrd="0" presId="urn:microsoft.com/office/officeart/2005/8/layout/bProcess3"/>
    <dgm:cxn modelId="{8B7F2B52-6E92-5649-BEAB-5C8F60F3C143}" type="presParOf" srcId="{9CC670DE-9AFC-4CF4-B3C5-6ADAACDEDEA7}" destId="{48673158-1D97-4A70-BEF5-B3A782423050}" srcOrd="0" destOrd="0" presId="urn:microsoft.com/office/officeart/2005/8/layout/bProcess3"/>
    <dgm:cxn modelId="{15D76F63-DE80-6B47-ADDC-DBD8CFE57A78}" type="presParOf" srcId="{C3A5C720-E189-4626-9370-DC6460858340}" destId="{83D88483-26C5-4DE7-B07D-5158C801072A}" srcOrd="4" destOrd="0" presId="urn:microsoft.com/office/officeart/2005/8/layout/bProcess3"/>
    <dgm:cxn modelId="{4E852FBF-5F49-0146-AB80-342E7E5420D2}" type="presParOf" srcId="{C3A5C720-E189-4626-9370-DC6460858340}" destId="{514A3D43-C0FC-4BED-95EE-1BF68C3A5600}" srcOrd="5" destOrd="0" presId="urn:microsoft.com/office/officeart/2005/8/layout/bProcess3"/>
    <dgm:cxn modelId="{E0F719F9-760E-0B4C-A201-5CE71340F18E}" type="presParOf" srcId="{514A3D43-C0FC-4BED-95EE-1BF68C3A5600}" destId="{73F171B2-3044-46B1-83A0-7761BB8E5CED}" srcOrd="0" destOrd="0" presId="urn:microsoft.com/office/officeart/2005/8/layout/bProcess3"/>
    <dgm:cxn modelId="{5DD419D5-0F7A-9D42-A885-83EA0F9BACB1}" type="presParOf" srcId="{C3A5C720-E189-4626-9370-DC6460858340}" destId="{89254C1B-C841-410E-9480-08DB8DFD6F78}" srcOrd="6" destOrd="0" presId="urn:microsoft.com/office/officeart/2005/8/layout/bProcess3"/>
    <dgm:cxn modelId="{45C022A5-8A47-FD4B-A77E-ED321630CB2F}" type="presParOf" srcId="{C3A5C720-E189-4626-9370-DC6460858340}" destId="{0AA5FA74-F4A3-40DB-B095-3FD830DA9C55}" srcOrd="7" destOrd="0" presId="urn:microsoft.com/office/officeart/2005/8/layout/bProcess3"/>
    <dgm:cxn modelId="{2C9AB0D7-39B4-1345-8235-DC97643A24F4}" type="presParOf" srcId="{0AA5FA74-F4A3-40DB-B095-3FD830DA9C55}" destId="{7229D987-8F7C-4ADC-94ED-32D1F65D546D}" srcOrd="0" destOrd="0" presId="urn:microsoft.com/office/officeart/2005/8/layout/bProcess3"/>
    <dgm:cxn modelId="{189A2745-84B0-B342-8059-DBA804F286B7}" type="presParOf" srcId="{C3A5C720-E189-4626-9370-DC6460858340}" destId="{3D108226-D66A-4EAD-BA34-F41F874E09D2}" srcOrd="8" destOrd="0" presId="urn:microsoft.com/office/officeart/2005/8/layout/bProcess3"/>
    <dgm:cxn modelId="{9536F951-A4FA-3244-89AF-A5C2E8EB1700}" type="presParOf" srcId="{C3A5C720-E189-4626-9370-DC6460858340}" destId="{C5B5FBD6-7E30-4232-BDFB-E9E667917606}" srcOrd="9" destOrd="0" presId="urn:microsoft.com/office/officeart/2005/8/layout/bProcess3"/>
    <dgm:cxn modelId="{C06334A3-17A9-014A-B8AE-806DA806D7C0}" type="presParOf" srcId="{C5B5FBD6-7E30-4232-BDFB-E9E667917606}" destId="{F3A36471-7422-4828-B18C-FFC8ACA36CD8}" srcOrd="0" destOrd="0" presId="urn:microsoft.com/office/officeart/2005/8/layout/bProcess3"/>
    <dgm:cxn modelId="{82263E7C-AB66-9D46-BB81-3611BDA3B83D}" type="presParOf" srcId="{C3A5C720-E189-4626-9370-DC6460858340}" destId="{007AECA4-8BDF-4232-8770-DEF192F3759E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36ACCA-F6AF-4870-945C-86ECAB162742}">
      <dsp:nvSpPr>
        <dsp:cNvPr id="0" name=""/>
        <dsp:cNvSpPr/>
      </dsp:nvSpPr>
      <dsp:spPr>
        <a:xfrm>
          <a:off x="3675583" y="2901696"/>
          <a:ext cx="2107996" cy="1365504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37AE28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solidFill>
                <a:srgbClr val="C00000"/>
              </a:solidFill>
              <a:latin typeface="Arial"/>
              <a:ea typeface="+mn-ea"/>
              <a:cs typeface="+mn-cs"/>
            </a:rPr>
            <a:t>Do</a:t>
          </a:r>
          <a:endParaRPr lang="en-US" sz="2700" kern="1200" dirty="0">
            <a:solidFill>
              <a:srgbClr val="C00000"/>
            </a:solidFill>
            <a:latin typeface="Arial"/>
            <a:ea typeface="+mn-ea"/>
            <a:cs typeface="+mn-cs"/>
          </a:endParaRPr>
        </a:p>
      </dsp:txBody>
      <dsp:txXfrm>
        <a:off x="4337978" y="3273067"/>
        <a:ext cx="1415605" cy="964136"/>
      </dsp:txXfrm>
    </dsp:sp>
    <dsp:sp modelId="{094C7E99-133F-4834-B946-8E09E7CD24A1}">
      <dsp:nvSpPr>
        <dsp:cNvPr id="0" name=""/>
        <dsp:cNvSpPr/>
      </dsp:nvSpPr>
      <dsp:spPr>
        <a:xfrm>
          <a:off x="236220" y="2901696"/>
          <a:ext cx="2107996" cy="1365504"/>
        </a:xfrm>
        <a:prstGeom prst="roundRect">
          <a:avLst>
            <a:gd name="adj" fmla="val 10000"/>
          </a:avLst>
        </a:prstGeom>
        <a:solidFill>
          <a:srgbClr val="FFFFFF"/>
        </a:solidFill>
        <a:ln w="12700" cap="flat" cmpd="sng" algn="ctr">
          <a:solidFill>
            <a:srgbClr val="742D8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solidFill>
                <a:srgbClr val="B21D25"/>
              </a:solidFill>
              <a:latin typeface="Arial"/>
              <a:ea typeface="+mn-ea"/>
              <a:cs typeface="+mn-cs"/>
            </a:rPr>
            <a:t>Study</a:t>
          </a:r>
          <a:endParaRPr lang="en-US" sz="2700" kern="1200" dirty="0">
            <a:solidFill>
              <a:srgbClr val="B21D25"/>
            </a:solidFill>
            <a:latin typeface="Arial"/>
            <a:ea typeface="+mn-ea"/>
            <a:cs typeface="+mn-cs"/>
          </a:endParaRPr>
        </a:p>
      </dsp:txBody>
      <dsp:txXfrm>
        <a:off x="266216" y="3273067"/>
        <a:ext cx="1415605" cy="964136"/>
      </dsp:txXfrm>
    </dsp:sp>
    <dsp:sp modelId="{011EE0AB-814E-4C65-A151-D9E2CDC5B62A}">
      <dsp:nvSpPr>
        <dsp:cNvPr id="0" name=""/>
        <dsp:cNvSpPr/>
      </dsp:nvSpPr>
      <dsp:spPr>
        <a:xfrm>
          <a:off x="3675583" y="0"/>
          <a:ext cx="2107996" cy="1365504"/>
        </a:xfrm>
        <a:prstGeom prst="roundRect">
          <a:avLst>
            <a:gd name="adj" fmla="val 10000"/>
          </a:avLst>
        </a:prstGeom>
        <a:solidFill>
          <a:srgbClr val="E7E6E6"/>
        </a:solidFill>
        <a:ln w="12700" cap="flat" cmpd="sng" algn="ctr">
          <a:solidFill>
            <a:srgbClr val="B21D2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solidFill>
                <a:srgbClr val="C00000"/>
              </a:solidFill>
              <a:latin typeface="Arial"/>
              <a:ea typeface="+mn-ea"/>
              <a:cs typeface="+mn-cs"/>
            </a:rPr>
            <a:t>Plan</a:t>
          </a:r>
          <a:endParaRPr lang="en-US" sz="2700" kern="1200" dirty="0">
            <a:solidFill>
              <a:srgbClr val="C00000"/>
            </a:solidFill>
            <a:latin typeface="Arial"/>
            <a:ea typeface="+mn-ea"/>
            <a:cs typeface="+mn-cs"/>
          </a:endParaRPr>
        </a:p>
      </dsp:txBody>
      <dsp:txXfrm>
        <a:off x="4337978" y="29996"/>
        <a:ext cx="1415605" cy="964136"/>
      </dsp:txXfrm>
    </dsp:sp>
    <dsp:sp modelId="{2D54A543-3609-4A27-8126-B385136610D5}">
      <dsp:nvSpPr>
        <dsp:cNvPr id="0" name=""/>
        <dsp:cNvSpPr/>
      </dsp:nvSpPr>
      <dsp:spPr>
        <a:xfrm>
          <a:off x="236220" y="0"/>
          <a:ext cx="2107996" cy="1365504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rgbClr val="F54E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Act</a:t>
          </a:r>
          <a:endParaRPr lang="en-US" sz="2700" kern="1200" dirty="0">
            <a:solidFill>
              <a:srgbClr val="000000"/>
            </a:solidFill>
            <a:latin typeface="Arial"/>
            <a:ea typeface="+mn-ea"/>
            <a:cs typeface="+mn-cs"/>
          </a:endParaRPr>
        </a:p>
      </dsp:txBody>
      <dsp:txXfrm>
        <a:off x="266216" y="29996"/>
        <a:ext cx="1415605" cy="964136"/>
      </dsp:txXfrm>
    </dsp:sp>
    <dsp:sp modelId="{A8C8F6D3-B66F-45EB-90FF-50402F154B9D}">
      <dsp:nvSpPr>
        <dsp:cNvPr id="0" name=""/>
        <dsp:cNvSpPr/>
      </dsp:nvSpPr>
      <dsp:spPr>
        <a:xfrm>
          <a:off x="1119530" y="243230"/>
          <a:ext cx="1847697" cy="1847697"/>
        </a:xfrm>
        <a:prstGeom prst="pieWedge">
          <a:avLst/>
        </a:prstGeom>
        <a:solidFill>
          <a:srgbClr val="F54E00"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Act – Adopt the change, or abandon it, or run through the cycle again</a:t>
          </a:r>
          <a:endParaRPr lang="en-US" sz="14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1660708" y="784408"/>
        <a:ext cx="1306519" cy="1306519"/>
      </dsp:txXfrm>
    </dsp:sp>
    <dsp:sp modelId="{318F92A5-243B-4DCC-AE65-B6F887592453}">
      <dsp:nvSpPr>
        <dsp:cNvPr id="0" name=""/>
        <dsp:cNvSpPr/>
      </dsp:nvSpPr>
      <dsp:spPr>
        <a:xfrm rot="5400000">
          <a:off x="3052572" y="243230"/>
          <a:ext cx="1847697" cy="1847697"/>
        </a:xfrm>
        <a:prstGeom prst="pieWedge">
          <a:avLst/>
        </a:prstGeom>
        <a:solidFill>
          <a:srgbClr val="B21D25"/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Plan a change or test, aimed at improvement</a:t>
          </a:r>
          <a:endParaRPr lang="en-US" sz="14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-5400000">
        <a:off x="3052572" y="784408"/>
        <a:ext cx="1306519" cy="1306519"/>
      </dsp:txXfrm>
    </dsp:sp>
    <dsp:sp modelId="{FABAEF8B-203F-4227-A796-FD3A5261C8BA}">
      <dsp:nvSpPr>
        <dsp:cNvPr id="0" name=""/>
        <dsp:cNvSpPr/>
      </dsp:nvSpPr>
      <dsp:spPr>
        <a:xfrm rot="10800000">
          <a:off x="3052572" y="2176272"/>
          <a:ext cx="1847697" cy="1847697"/>
        </a:xfrm>
        <a:prstGeom prst="pieWedge">
          <a:avLst/>
        </a:prstGeom>
        <a:solidFill>
          <a:srgbClr val="37AE28"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Do – Carry out the change or the test</a:t>
          </a:r>
          <a:endParaRPr lang="en-US" sz="14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3052572" y="2176272"/>
        <a:ext cx="1306519" cy="1306519"/>
      </dsp:txXfrm>
    </dsp:sp>
    <dsp:sp modelId="{A985B0A5-E90F-491A-BE58-4AD602B8752E}">
      <dsp:nvSpPr>
        <dsp:cNvPr id="0" name=""/>
        <dsp:cNvSpPr/>
      </dsp:nvSpPr>
      <dsp:spPr>
        <a:xfrm rot="16200000">
          <a:off x="1119530" y="2176272"/>
          <a:ext cx="1847697" cy="1847697"/>
        </a:xfrm>
        <a:prstGeom prst="pieWedge">
          <a:avLst/>
        </a:prstGeom>
        <a:solidFill>
          <a:srgbClr val="742D8A"/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Study the results. What did we learn? What went as planned? Why?</a:t>
          </a:r>
          <a:endParaRPr lang="en-US" sz="14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5400000">
        <a:off x="1660708" y="2176272"/>
        <a:ext cx="1306519" cy="1306519"/>
      </dsp:txXfrm>
    </dsp:sp>
    <dsp:sp modelId="{912C4CD9-F879-44CF-81E8-66225663369F}">
      <dsp:nvSpPr>
        <dsp:cNvPr id="0" name=""/>
        <dsp:cNvSpPr/>
      </dsp:nvSpPr>
      <dsp:spPr>
        <a:xfrm>
          <a:off x="2690926" y="1749552"/>
          <a:ext cx="637946" cy="554736"/>
        </a:xfrm>
        <a:prstGeom prst="circularArrow">
          <a:avLst/>
        </a:prstGeom>
        <a:solidFill>
          <a:srgbClr val="F3BE54"/>
        </a:solid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812F957-CCB9-4480-986E-DBABC31D4038}">
      <dsp:nvSpPr>
        <dsp:cNvPr id="0" name=""/>
        <dsp:cNvSpPr/>
      </dsp:nvSpPr>
      <dsp:spPr>
        <a:xfrm rot="10800000">
          <a:off x="2690926" y="1962912"/>
          <a:ext cx="637946" cy="554736"/>
        </a:xfrm>
        <a:prstGeom prst="circularArrow">
          <a:avLst/>
        </a:prstGeom>
        <a:solidFill>
          <a:srgbClr val="F3BE54"/>
        </a:solid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8F7902-E5D8-4FAC-82BA-5904DE67DE9E}">
      <dsp:nvSpPr>
        <dsp:cNvPr id="0" name=""/>
        <dsp:cNvSpPr/>
      </dsp:nvSpPr>
      <dsp:spPr>
        <a:xfrm>
          <a:off x="1585639" y="1011738"/>
          <a:ext cx="3335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5072" y="45720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  <a:headEnd type="none"/>
          <a:tailEnd type="triangle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>
        <a:off x="1743307" y="1055637"/>
        <a:ext cx="0" cy="0"/>
      </dsp:txXfrm>
    </dsp:sp>
    <dsp:sp modelId="{F3135DF3-FEC2-4676-A0B4-59E303780EE1}">
      <dsp:nvSpPr>
        <dsp:cNvPr id="0" name=""/>
        <dsp:cNvSpPr/>
      </dsp:nvSpPr>
      <dsp:spPr>
        <a:xfrm>
          <a:off x="4205" y="582487"/>
          <a:ext cx="1583233" cy="949940"/>
        </a:xfrm>
        <a:prstGeom prst="rect">
          <a:avLst/>
        </a:prstGeom>
        <a:solidFill>
          <a:srgbClr val="B21D25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Safe</a:t>
          </a:r>
          <a:endParaRPr lang="en-US" sz="23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4205" y="582487"/>
        <a:ext cx="1583233" cy="949940"/>
      </dsp:txXfrm>
    </dsp:sp>
    <dsp:sp modelId="{9CC670DE-9AFC-4CF4-B3C5-6ADAACDEDEA7}">
      <dsp:nvSpPr>
        <dsp:cNvPr id="0" name=""/>
        <dsp:cNvSpPr/>
      </dsp:nvSpPr>
      <dsp:spPr>
        <a:xfrm>
          <a:off x="3533016" y="1011738"/>
          <a:ext cx="3335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5072" y="45720"/>
              </a:lnTo>
            </a:path>
          </a:pathLst>
        </a:custGeom>
        <a:noFill/>
        <a:ln w="28575" cap="flat" cmpd="sng" algn="ctr">
          <a:solidFill>
            <a:srgbClr val="000000"/>
          </a:solidFill>
          <a:prstDash val="solid"/>
          <a:miter lim="800000"/>
          <a:headEnd type="none"/>
          <a:tailEnd type="triangle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>
        <a:off x="3690685" y="1055637"/>
        <a:ext cx="0" cy="0"/>
      </dsp:txXfrm>
    </dsp:sp>
    <dsp:sp modelId="{595DF5E8-69A7-4DA0-B6E3-8879AF3214E4}">
      <dsp:nvSpPr>
        <dsp:cNvPr id="0" name=""/>
        <dsp:cNvSpPr/>
      </dsp:nvSpPr>
      <dsp:spPr>
        <a:xfrm>
          <a:off x="1951583" y="582487"/>
          <a:ext cx="1583233" cy="949940"/>
        </a:xfrm>
        <a:prstGeom prst="rect">
          <a:avLst/>
        </a:prstGeom>
        <a:solidFill>
          <a:srgbClr val="F54E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Timely</a:t>
          </a:r>
          <a:endParaRPr lang="en-US" sz="23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1951583" y="582487"/>
        <a:ext cx="1583233" cy="949940"/>
      </dsp:txXfrm>
    </dsp:sp>
    <dsp:sp modelId="{514A3D43-C0FC-4BED-95EE-1BF68C3A5600}">
      <dsp:nvSpPr>
        <dsp:cNvPr id="0" name=""/>
        <dsp:cNvSpPr/>
      </dsp:nvSpPr>
      <dsp:spPr>
        <a:xfrm>
          <a:off x="795822" y="1530628"/>
          <a:ext cx="3894754" cy="507268"/>
        </a:xfrm>
        <a:custGeom>
          <a:avLst/>
          <a:gdLst/>
          <a:ahLst/>
          <a:cxnLst/>
          <a:rect l="0" t="0" r="0" b="0"/>
          <a:pathLst>
            <a:path>
              <a:moveTo>
                <a:pt x="3162407" y="0"/>
              </a:moveTo>
              <a:lnTo>
                <a:pt x="3162407" y="220165"/>
              </a:lnTo>
              <a:lnTo>
                <a:pt x="0" y="220165"/>
              </a:lnTo>
              <a:lnTo>
                <a:pt x="0" y="406131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  <a:headEnd type="none"/>
          <a:tailEnd type="triangle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>
        <a:off x="2644907" y="1782441"/>
        <a:ext cx="0" cy="0"/>
      </dsp:txXfrm>
    </dsp:sp>
    <dsp:sp modelId="{83D88483-26C5-4DE7-B07D-5158C801072A}">
      <dsp:nvSpPr>
        <dsp:cNvPr id="0" name=""/>
        <dsp:cNvSpPr/>
      </dsp:nvSpPr>
      <dsp:spPr>
        <a:xfrm>
          <a:off x="3898960" y="582487"/>
          <a:ext cx="1583233" cy="949940"/>
        </a:xfrm>
        <a:prstGeom prst="rect">
          <a:avLst/>
        </a:prstGeom>
        <a:solidFill>
          <a:srgbClr val="742D8A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Effective</a:t>
          </a:r>
          <a:endParaRPr lang="en-US" sz="23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3898960" y="582487"/>
        <a:ext cx="1583233" cy="949940"/>
      </dsp:txXfrm>
    </dsp:sp>
    <dsp:sp modelId="{0AA5FA74-F4A3-40DB-B095-3FD830DA9C55}">
      <dsp:nvSpPr>
        <dsp:cNvPr id="0" name=""/>
        <dsp:cNvSpPr/>
      </dsp:nvSpPr>
      <dsp:spPr>
        <a:xfrm>
          <a:off x="1585639" y="2499546"/>
          <a:ext cx="3335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5072" y="45720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  <a:headEnd type="none"/>
          <a:tailEnd type="triangle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>
        <a:off x="1743307" y="2543446"/>
        <a:ext cx="0" cy="0"/>
      </dsp:txXfrm>
    </dsp:sp>
    <dsp:sp modelId="{89254C1B-C841-410E-9480-08DB8DFD6F78}">
      <dsp:nvSpPr>
        <dsp:cNvPr id="0" name=""/>
        <dsp:cNvSpPr/>
      </dsp:nvSpPr>
      <dsp:spPr>
        <a:xfrm>
          <a:off x="4205" y="2070296"/>
          <a:ext cx="1583233" cy="949940"/>
        </a:xfrm>
        <a:prstGeom prst="rect">
          <a:avLst/>
        </a:prstGeom>
        <a:solidFill>
          <a:srgbClr val="37AE28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Efficient</a:t>
          </a:r>
          <a:endParaRPr lang="en-US" sz="23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4205" y="2070296"/>
        <a:ext cx="1583233" cy="949940"/>
      </dsp:txXfrm>
    </dsp:sp>
    <dsp:sp modelId="{C5B5FBD6-7E30-4232-BDFB-E9E667917606}">
      <dsp:nvSpPr>
        <dsp:cNvPr id="0" name=""/>
        <dsp:cNvSpPr/>
      </dsp:nvSpPr>
      <dsp:spPr>
        <a:xfrm>
          <a:off x="3533016" y="2499546"/>
          <a:ext cx="3335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5072" y="45720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  <a:headEnd type="none"/>
          <a:tailEnd type="triangle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>
        <a:off x="3690685" y="2543446"/>
        <a:ext cx="0" cy="0"/>
      </dsp:txXfrm>
    </dsp:sp>
    <dsp:sp modelId="{3D108226-D66A-4EAD-BA34-F41F874E09D2}">
      <dsp:nvSpPr>
        <dsp:cNvPr id="0" name=""/>
        <dsp:cNvSpPr/>
      </dsp:nvSpPr>
      <dsp:spPr>
        <a:xfrm>
          <a:off x="1951583" y="2070296"/>
          <a:ext cx="1583233" cy="949940"/>
        </a:xfrm>
        <a:prstGeom prst="rect">
          <a:avLst/>
        </a:prstGeom>
        <a:solidFill>
          <a:srgbClr val="F3BE5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1951583" y="2070296"/>
        <a:ext cx="1583233" cy="949940"/>
      </dsp:txXfrm>
    </dsp:sp>
    <dsp:sp modelId="{007AECA4-8BDF-4232-8770-DEF192F3759E}">
      <dsp:nvSpPr>
        <dsp:cNvPr id="0" name=""/>
        <dsp:cNvSpPr/>
      </dsp:nvSpPr>
      <dsp:spPr>
        <a:xfrm>
          <a:off x="3898960" y="2070296"/>
          <a:ext cx="1583233" cy="949940"/>
        </a:xfrm>
        <a:prstGeom prst="rect">
          <a:avLst/>
        </a:prstGeom>
        <a:solidFill>
          <a:srgbClr val="7F7F7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Patient Centered</a:t>
          </a:r>
          <a:endParaRPr lang="en-US" sz="23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3898960" y="2070296"/>
        <a:ext cx="1583233" cy="949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5479-A69A-3643-B4F3-27A29E19575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83CF4-7647-B846-AC43-EEEF2A17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5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3CF4-7647-B846-AC43-EEEF2A170B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51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3CF4-7647-B846-AC43-EEEF2A170B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34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3CF4-7647-B846-AC43-EEEF2A170B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176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3200400"/>
            <a:ext cx="8382000" cy="1600199"/>
          </a:xfrm>
        </p:spPr>
        <p:txBody>
          <a:bodyPr/>
          <a:lstStyle>
            <a:lvl1pPr algn="l">
              <a:defRPr b="1" baseline="0"/>
            </a:lvl1pPr>
          </a:lstStyle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9530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E565-B6ED-4EFC-86DA-70B9D7DFB86B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\\BRENDA\kompleks file server\All Client Projects\The Language of Data\Prepped Files\final-logo-colore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630" y="1676400"/>
            <a:ext cx="3722570" cy="1295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239000" cy="45259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28600"/>
            <a:ext cx="3581400" cy="5791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553200"/>
            <a:ext cx="35814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019800"/>
            <a:ext cx="35814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5814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810000" y="4191000"/>
            <a:ext cx="4953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TRANSITION SLIDE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0" y="4876800"/>
            <a:ext cx="3962400" cy="914400"/>
          </a:xfrm>
        </p:spPr>
        <p:txBody>
          <a:bodyPr>
            <a:normAutofit/>
          </a:bodyPr>
          <a:lstStyle>
            <a:lvl1pPr>
              <a:buNone/>
              <a:defRPr sz="18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2" hasCustomPrompt="1"/>
          </p:nvPr>
        </p:nvSpPr>
        <p:spPr>
          <a:xfrm>
            <a:off x="838200" y="1600200"/>
            <a:ext cx="2286000" cy="3200400"/>
          </a:xfrm>
        </p:spPr>
        <p:txBody>
          <a:bodyPr>
            <a:normAutofit/>
          </a:bodyPr>
          <a:lstStyle>
            <a:lvl1pPr>
              <a:buNone/>
              <a:defRPr sz="20000" b="1">
                <a:solidFill>
                  <a:schemeClr val="accent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3" name="Picture 1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34290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62484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2484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4" name="Picture 13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5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48768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8768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1143000" y="1905000"/>
            <a:ext cx="6705600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0"/>
            <a:ext cx="8763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905000"/>
            <a:ext cx="3886200" cy="4953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724400" y="11430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0" y="1905000"/>
            <a:ext cx="3733800" cy="49530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pic>
        <p:nvPicPr>
          <p:cNvPr id="23" name="Picture 2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CE565-B6ED-4EFC-86DA-70B9D7DFB86B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9765" y="3200400"/>
            <a:ext cx="7620000" cy="1600199"/>
          </a:xfrm>
        </p:spPr>
        <p:txBody>
          <a:bodyPr/>
          <a:lstStyle/>
          <a:p>
            <a:r>
              <a:rPr lang="en-US" dirty="0"/>
              <a:t>Module 4 </a:t>
            </a:r>
            <a:r>
              <a:rPr lang="en-US" b="0" dirty="0"/>
              <a:t>Part 1</a:t>
            </a:r>
            <a:br>
              <a:rPr lang="en-US" b="0" dirty="0"/>
            </a:br>
            <a:r>
              <a:rPr lang="en-US" b="0" dirty="0"/>
              <a:t>Selecting Aims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9430" y="4953000"/>
            <a:ext cx="8153400" cy="762000"/>
          </a:xfrm>
        </p:spPr>
        <p:txBody>
          <a:bodyPr>
            <a:noAutofit/>
          </a:bodyPr>
          <a:lstStyle/>
          <a:p>
            <a:pPr algn="l"/>
            <a:r>
              <a:rPr lang="en-US" sz="1400" dirty="0">
                <a:solidFill>
                  <a:schemeClr val="tx1"/>
                </a:solidFill>
              </a:rPr>
              <a:t>Adapted from: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</a:rPr>
              <a:t>The </a:t>
            </a:r>
            <a:r>
              <a:rPr lang="en-US" sz="1400" b="1" dirty="0">
                <a:solidFill>
                  <a:schemeClr val="tx1"/>
                </a:solidFill>
              </a:rPr>
              <a:t>Institute for Healthcare Improvement </a:t>
            </a:r>
            <a:r>
              <a:rPr lang="en-US" sz="1400" dirty="0">
                <a:solidFill>
                  <a:schemeClr val="tx1"/>
                </a:solidFill>
              </a:rPr>
              <a:t>(IHI), the </a:t>
            </a:r>
            <a:r>
              <a:rPr lang="en-US" sz="1400" b="1" dirty="0">
                <a:solidFill>
                  <a:schemeClr val="tx1"/>
                </a:solidFill>
              </a:rPr>
              <a:t>Agency for Healthcare Research and Quality</a:t>
            </a:r>
            <a:r>
              <a:rPr lang="en-US" sz="1400" dirty="0">
                <a:solidFill>
                  <a:schemeClr val="tx1"/>
                </a:solidFill>
              </a:rPr>
              <a:t> (AHRQ), and the </a:t>
            </a:r>
            <a:r>
              <a:rPr lang="en-US" sz="1400" b="1" dirty="0">
                <a:solidFill>
                  <a:schemeClr val="tx1"/>
                </a:solidFill>
              </a:rPr>
              <a:t>Health Resources and Services Administration </a:t>
            </a:r>
            <a:r>
              <a:rPr lang="en-US" sz="1400" dirty="0">
                <a:solidFill>
                  <a:schemeClr val="tx1"/>
                </a:solidFill>
              </a:rPr>
              <a:t>(HRSA) Quality Toolkits</a:t>
            </a:r>
          </a:p>
          <a:p>
            <a:pPr algn="l"/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86000"/>
            <a:ext cx="7924800" cy="35052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State the aim clearly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Include numerical goals that require fundamental system change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Include the system and processes associated with that aim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Set stretch goals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Avoid aim drift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Review the aim  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Be prepared to refocus aim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971800" cy="487362"/>
          </a:xfrm>
        </p:spPr>
        <p:txBody>
          <a:bodyPr>
            <a:noAutofit/>
          </a:bodyPr>
          <a:lstStyle/>
          <a:p>
            <a:r>
              <a:rPr lang="en-US" sz="2400" dirty="0"/>
              <a:t>Tips for Setting Aims</a:t>
            </a:r>
          </a:p>
        </p:txBody>
      </p:sp>
    </p:spTree>
    <p:extLst>
      <p:ext uri="{BB962C8B-B14F-4D97-AF65-F5344CB8AC3E}">
        <p14:creationId xmlns:p14="http://schemas.microsoft.com/office/powerpoint/2010/main" val="84943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5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5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971800" cy="487362"/>
          </a:xfrm>
        </p:spPr>
        <p:txBody>
          <a:bodyPr>
            <a:noAutofit/>
          </a:bodyPr>
          <a:lstStyle/>
          <a:p>
            <a:r>
              <a:rPr lang="en-US" sz="2400" dirty="0"/>
              <a:t>Tips for Setting Aims (</a:t>
            </a:r>
            <a:r>
              <a:rPr lang="en-US" sz="2400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838200" y="2362200"/>
            <a:ext cx="7886700" cy="323449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Work in a TEAM!</a:t>
            </a:r>
          </a:p>
          <a:p>
            <a:r>
              <a:rPr lang="en-US" dirty="0" smtClean="0"/>
              <a:t>Include team members from all parts of the process </a:t>
            </a:r>
          </a:p>
          <a:p>
            <a:r>
              <a:rPr lang="en-US" dirty="0" smtClean="0"/>
              <a:t>Identify a team leader</a:t>
            </a:r>
          </a:p>
          <a:p>
            <a:r>
              <a:rPr lang="en-US" dirty="0" smtClean="0"/>
              <a:t>Assign members responsibilities commensurate with their roles</a:t>
            </a:r>
          </a:p>
          <a:p>
            <a:r>
              <a:rPr lang="en-US" dirty="0" smtClean="0"/>
              <a:t>Identify an executive sponsor to take responsibility for team success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70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8477" y="2057400"/>
            <a:ext cx="80010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B31D26"/>
                </a:solidFill>
                <a:latin typeface="Arial" charset="0"/>
                <a:cs typeface="Arial" charset="0"/>
              </a:rPr>
              <a:t> Examples </a:t>
            </a:r>
            <a:r>
              <a:rPr lang="en-US" sz="2800" b="1" dirty="0">
                <a:solidFill>
                  <a:srgbClr val="B31D26"/>
                </a:solidFill>
                <a:latin typeface="Arial" charset="0"/>
                <a:cs typeface="Arial" charset="0"/>
              </a:rPr>
              <a:t>of AIMS for Change Concepts</a:t>
            </a:r>
            <a:r>
              <a:rPr lang="en-US" sz="2800" dirty="0">
                <a:solidFill>
                  <a:srgbClr val="B31D26"/>
                </a:solidFill>
                <a:latin typeface="Arial" charset="0"/>
                <a:cs typeface="Arial" charset="0"/>
              </a:rPr>
              <a:t> 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Selecting Aims for Change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08584" y="2743200"/>
            <a:ext cx="3610897" cy="2819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/>
              <a:t>Eliminate waste </a:t>
            </a:r>
          </a:p>
          <a:p>
            <a:r>
              <a:rPr lang="en-US" sz="2600" dirty="0" smtClean="0"/>
              <a:t>Improve work flow </a:t>
            </a:r>
          </a:p>
          <a:p>
            <a:r>
              <a:rPr lang="en-US" sz="2600" dirty="0" smtClean="0"/>
              <a:t>Optimize inventory</a:t>
            </a:r>
          </a:p>
          <a:p>
            <a:r>
              <a:rPr lang="en-US" sz="2600" dirty="0" smtClean="0"/>
              <a:t>Change the work environment</a:t>
            </a:r>
          </a:p>
          <a:p>
            <a:r>
              <a:rPr lang="en-US" sz="2600" dirty="0" smtClean="0"/>
              <a:t>Producer/Customer interface</a:t>
            </a:r>
          </a:p>
          <a:p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968977" y="2743200"/>
            <a:ext cx="3162300" cy="2667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Char char="§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Manage time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Focus on variation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Error proofing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Focus on product or service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78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87244"/>
            <a:ext cx="27432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Examples of Effective Aim </a:t>
            </a:r>
            <a:r>
              <a:rPr lang="en-US" dirty="0" smtClean="0"/>
              <a:t>Statements For </a:t>
            </a:r>
            <a:r>
              <a:rPr lang="en-US" dirty="0"/>
              <a:t>Patient Safety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8169509" cy="3886200"/>
          </a:xfrm>
        </p:spPr>
        <p:txBody>
          <a:bodyPr>
            <a:normAutofit fontScale="92500"/>
          </a:bodyPr>
          <a:lstStyle/>
          <a:p>
            <a:r>
              <a:rPr lang="en-US" sz="3000" dirty="0" smtClean="0"/>
              <a:t>Reduce post-discharge follow-up appointment “no shows” </a:t>
            </a:r>
          </a:p>
          <a:p>
            <a:pPr lvl="1"/>
            <a:r>
              <a:rPr lang="en-US" sz="2600" dirty="0" smtClean="0"/>
              <a:t>Improve post-</a:t>
            </a:r>
            <a:r>
              <a:rPr lang="en-US" sz="2600" dirty="0" err="1" smtClean="0"/>
              <a:t>dischare</a:t>
            </a:r>
            <a:r>
              <a:rPr lang="en-US" sz="2600" dirty="0" smtClean="0"/>
              <a:t> follow-up</a:t>
            </a:r>
          </a:p>
          <a:p>
            <a:pPr lvl="1"/>
            <a:r>
              <a:rPr lang="en-US" sz="2600" dirty="0" smtClean="0"/>
              <a:t>For patients with heart failure by 75% within 1 year</a:t>
            </a:r>
          </a:p>
          <a:p>
            <a:r>
              <a:rPr lang="en-US" sz="3000" dirty="0" smtClean="0"/>
              <a:t>Improve medication reconciliation and adherence </a:t>
            </a:r>
          </a:p>
          <a:p>
            <a:pPr lvl="1"/>
            <a:r>
              <a:rPr lang="en-US" sz="2600" dirty="0" smtClean="0"/>
              <a:t>At key care transition points</a:t>
            </a:r>
          </a:p>
          <a:p>
            <a:pPr lvl="1"/>
            <a:r>
              <a:rPr lang="en-US" sz="2600" dirty="0"/>
              <a:t>F</a:t>
            </a:r>
            <a:r>
              <a:rPr lang="en-US" sz="2600" dirty="0" smtClean="0"/>
              <a:t>or patients with heart failure by 75% within 1 year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295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800" dirty="0"/>
              <a:t>Summary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762000" y="2209800"/>
            <a:ext cx="7886700" cy="3429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Select an AIM</a:t>
            </a:r>
          </a:p>
          <a:p>
            <a:r>
              <a:rPr lang="en-US" sz="2800" dirty="0" smtClean="0"/>
              <a:t>Select measures for each AIM</a:t>
            </a:r>
          </a:p>
          <a:p>
            <a:r>
              <a:rPr lang="en-US" sz="2800" dirty="0" smtClean="0"/>
              <a:t>Include a FAMILY of operational measures</a:t>
            </a:r>
          </a:p>
          <a:p>
            <a:pPr lvl="1"/>
            <a:r>
              <a:rPr lang="en-US" sz="2400" dirty="0" smtClean="0"/>
              <a:t>Process</a:t>
            </a:r>
          </a:p>
          <a:p>
            <a:pPr lvl="1"/>
            <a:r>
              <a:rPr lang="en-US" sz="2400" dirty="0" smtClean="0"/>
              <a:t>Outcome</a:t>
            </a:r>
          </a:p>
          <a:p>
            <a:pPr lvl="1"/>
            <a:r>
              <a:rPr lang="en-US" sz="2400" dirty="0" smtClean="0"/>
              <a:t>Balancing / Structure</a:t>
            </a:r>
          </a:p>
          <a:p>
            <a:r>
              <a:rPr lang="en-US" sz="2800" dirty="0" smtClean="0"/>
              <a:t>Operationalize definitions for each measure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687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133600"/>
            <a:ext cx="7696200" cy="4191000"/>
          </a:xfrm>
        </p:spPr>
        <p:txBody>
          <a:bodyPr>
            <a:normAutofit/>
          </a:bodyPr>
          <a:lstStyle/>
          <a:p>
            <a:pPr lvl="0" defTabSz="685800">
              <a:lnSpc>
                <a:spcPct val="130000"/>
              </a:lnSpc>
              <a:spcBef>
                <a:spcPts val="700"/>
              </a:spcBef>
              <a:buSzPct val="125000"/>
            </a:pPr>
            <a:r>
              <a:rPr lang="en-US" sz="105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Andrew </a:t>
            </a:r>
            <a:r>
              <a:rPr lang="en-US" sz="1050" b="1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Ambrosy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None</a:t>
            </a:r>
          </a:p>
          <a:p>
            <a:pPr lvl="0" defTabSz="685800">
              <a:lnSpc>
                <a:spcPct val="130000"/>
              </a:lnSpc>
              <a:spcBef>
                <a:spcPts val="700"/>
              </a:spcBef>
              <a:buSzPct val="125000"/>
            </a:pPr>
            <a:r>
              <a:rPr lang="en-US" sz="105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Lisa Monk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None</a:t>
            </a:r>
          </a:p>
          <a:p>
            <a:pPr lvl="0" defTabSz="685800">
              <a:lnSpc>
                <a:spcPct val="130000"/>
              </a:lnSpc>
              <a:spcBef>
                <a:spcPts val="700"/>
              </a:spcBef>
              <a:buSzPct val="125000"/>
            </a:pPr>
            <a:r>
              <a:rPr lang="en-US" sz="105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Monica Reed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None</a:t>
            </a:r>
          </a:p>
          <a:p>
            <a:pPr lvl="0" defTabSz="685800">
              <a:lnSpc>
                <a:spcPct val="130000"/>
              </a:lnSpc>
              <a:spcBef>
                <a:spcPts val="700"/>
              </a:spcBef>
              <a:buSzPct val="125000"/>
            </a:pPr>
            <a:r>
              <a:rPr lang="en-US" sz="105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Adam </a:t>
            </a:r>
            <a:r>
              <a:rPr lang="en-US" sz="1050" b="1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DeVore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Novartis, Amgen</a:t>
            </a:r>
          </a:p>
          <a:p>
            <a:pPr lvl="0" defTabSz="685800">
              <a:lnSpc>
                <a:spcPct val="130000"/>
              </a:lnSpc>
              <a:spcBef>
                <a:spcPts val="700"/>
              </a:spcBef>
              <a:buSzPct val="125000"/>
            </a:pPr>
            <a:r>
              <a:rPr lang="en-US" sz="105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Tracy </a:t>
            </a:r>
            <a:r>
              <a:rPr lang="en-US" sz="1050" b="1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DeWald</a:t>
            </a:r>
            <a:r>
              <a:rPr lang="en-US" sz="105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Adrian F. Hernandez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Abbott Laboratories, Abbott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Evalve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Abiomed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Aires Pharmaceuticals, Air Products, Alcon,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Aldagen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Alexion, Allergan,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Altarum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Alpharma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Amgen, Amylin,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Anadys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Anesiva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Angel Medical Systems,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ArgiNox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Pharmaceuticals, Array Biopharma,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Astellas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Pharma US, Astra Hassle, AstraZeneca,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Atritech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Aventis, Baxter, Bayer Corporation US (Bayer AG/Bayer in Japan – subsidiaries), Bayer HealthCare Pharmaceuticals (formerly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Berlex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Labs), Bayer (JP), Bayer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Yakuhin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BG Medicine, Biogen Idec,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Bioheart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Boehringer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Ingelheim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Boehringer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Mannheim, Boston Scientific Corporation, Bristol-Myers Squibb, Canyon Pharmaceuticals, Cappella, Cardinal,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Cardioxyl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Pharmaceuticals,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Celsion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Corporation,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Centocor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Ceremed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Cerexa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Charles River Laboratories, Chase Medical, Cochrane, Conatus Pharmaceuticals,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Conor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Medsystems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Cordis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Covidien Pharmaceuticals, Critical Diagnostics, CSL Limited, Cubist Pharmaceuticals, CV Therapeutics</a:t>
            </a:r>
          </a:p>
          <a:p>
            <a:pPr lvl="0" defTabSz="685800">
              <a:lnSpc>
                <a:spcPct val="130000"/>
              </a:lnSpc>
              <a:spcBef>
                <a:spcPts val="700"/>
              </a:spcBef>
              <a:buSzPct val="125000"/>
            </a:pPr>
            <a:r>
              <a:rPr lang="en-US" sz="105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Bradi Granger / Chris Granger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AbbVie,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Armetheon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AstraZeneca, Bayer,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Boehringer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Ingelheim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Boston Scientific, Bristol-Myers Squibb, Eli Lilly, Daiichi Sankyo, FDA, Gilead, Glaxo SmithKline (GSK), Hoffmann-La Roche, Janssen Pharmaceuticals, The Medicines Company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, Medtronic Foundation, Medtronic, NIH, Novartis,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Sirtex</a:t>
            </a:r>
            <a:r>
              <a:rPr lang="en-US" sz="105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, Pfizer, </a:t>
            </a:r>
            <a:r>
              <a:rPr lang="en-US" sz="105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Verseon</a:t>
            </a:r>
            <a:endParaRPr lang="en-US" sz="1050" dirty="0">
              <a:solidFill>
                <a:srgbClr val="000000">
                  <a:lumMod val="85000"/>
                  <a:lumOff val="15000"/>
                </a:srgbClr>
              </a:solidFill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Disclosures</a:t>
            </a:r>
          </a:p>
        </p:txBody>
      </p:sp>
    </p:spTree>
    <p:extLst>
      <p:ext uri="{BB962C8B-B14F-4D97-AF65-F5344CB8AC3E}">
        <p14:creationId xmlns:p14="http://schemas.microsoft.com/office/powerpoint/2010/main" val="1040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86000"/>
            <a:ext cx="8305800" cy="22098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Review the gap analysis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Identify AIMS based on gaps identified in Module 3 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Discuss methods for developing aims using PDSA or DMAIC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7800" y="1143000"/>
            <a:ext cx="2743200" cy="609600"/>
          </a:xfrm>
        </p:spPr>
        <p:txBody>
          <a:bodyPr>
            <a:normAutofit/>
          </a:bodyPr>
          <a:lstStyle/>
          <a:p>
            <a:r>
              <a:rPr lang="en-US" sz="2400" dirty="0"/>
              <a:t>Objective</a:t>
            </a:r>
          </a:p>
        </p:txBody>
      </p:sp>
    </p:spTree>
    <p:extLst>
      <p:ext uri="{BB962C8B-B14F-4D97-AF65-F5344CB8AC3E}">
        <p14:creationId xmlns:p14="http://schemas.microsoft.com/office/powerpoint/2010/main" val="196457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7800" y="1143000"/>
            <a:ext cx="2743200" cy="563562"/>
          </a:xfrm>
        </p:spPr>
        <p:txBody>
          <a:bodyPr>
            <a:normAutofit/>
          </a:bodyPr>
          <a:lstStyle/>
          <a:p>
            <a:r>
              <a:rPr lang="en-US" sz="2800" dirty="0"/>
              <a:t>P</a:t>
            </a:r>
            <a:r>
              <a:rPr lang="en-US" sz="2800" dirty="0">
                <a:solidFill>
                  <a:srgbClr val="FF0000"/>
                </a:solidFill>
              </a:rPr>
              <a:t>DSA</a:t>
            </a:r>
            <a:r>
              <a:rPr lang="en-US" sz="2800" dirty="0"/>
              <a:t> = Plan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62194450"/>
              </p:ext>
            </p:extLst>
          </p:nvPr>
        </p:nvGraphicFramePr>
        <p:xfrm>
          <a:off x="1562100" y="2133600"/>
          <a:ext cx="60198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5391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5" grpId="1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3048000" cy="487362"/>
          </a:xfrm>
        </p:spPr>
        <p:txBody>
          <a:bodyPr>
            <a:noAutofit/>
          </a:bodyPr>
          <a:lstStyle/>
          <a:p>
            <a:r>
              <a:rPr lang="en-US" sz="2400" dirty="0"/>
              <a:t>Goleansixsigma.com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67" y="2209800"/>
            <a:ext cx="765347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67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533400" y="685800"/>
            <a:ext cx="4800600" cy="68580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Goleansixsigma.com (cont)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B31D26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>
          <a:xfrm>
            <a:off x="381000" y="1901312"/>
            <a:ext cx="3810000" cy="305168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265176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Char char="§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Selected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Aims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 and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Measures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 should directly address the GAP</a:t>
            </a:r>
          </a:p>
          <a:p>
            <a:pPr marL="342900" marR="0" lvl="0" indent="-34290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GAP = AIM (to close the GAP!)</a:t>
            </a:r>
          </a:p>
          <a:p>
            <a:pPr marL="342900" marR="0" lvl="0" indent="-34290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Measures must include:</a:t>
            </a:r>
          </a:p>
          <a:p>
            <a:pPr marL="685800" marR="0" lvl="1" indent="-34290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Health system data related to GAP</a:t>
            </a:r>
          </a:p>
          <a:p>
            <a:pPr marL="685800" marR="0" lvl="1" indent="-34290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Measurable aspects of the GAP</a:t>
            </a:r>
          </a:p>
          <a:p>
            <a:pPr marL="685800" marR="0" lvl="1" indent="-34290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Family of measures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396" y="1905000"/>
            <a:ext cx="4253458" cy="304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43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362200"/>
            <a:ext cx="8001000" cy="38100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What are we trying to accomplish?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How will we know that a change is an improvement?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What changes can we make that will result in improvement?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87244"/>
            <a:ext cx="28194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Choosing Goals (AIMS) for Performance Management</a:t>
            </a:r>
          </a:p>
        </p:txBody>
      </p:sp>
    </p:spTree>
    <p:extLst>
      <p:ext uri="{BB962C8B-B14F-4D97-AF65-F5344CB8AC3E}">
        <p14:creationId xmlns:p14="http://schemas.microsoft.com/office/powerpoint/2010/main" val="32996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28252" y="2209800"/>
            <a:ext cx="8001000" cy="4953000"/>
          </a:xfrm>
        </p:spPr>
        <p:txBody>
          <a:bodyPr>
            <a:normAutofit/>
          </a:bodyPr>
          <a:lstStyle/>
          <a:p>
            <a:pPr marL="0" lvl="0" indent="0" defTabSz="685800">
              <a:lnSpc>
                <a:spcPct val="90000"/>
              </a:lnSpc>
              <a:spcBef>
                <a:spcPts val="1100"/>
              </a:spcBef>
              <a:buNone/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Crossing the Quality Chasm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95600" cy="487362"/>
          </a:xfrm>
        </p:spPr>
        <p:txBody>
          <a:bodyPr>
            <a:noAutofit/>
          </a:bodyPr>
          <a:lstStyle/>
          <a:p>
            <a:r>
              <a:rPr lang="en-US" dirty="0"/>
              <a:t>Priority Aims = Organizational Priorities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13901834"/>
              </p:ext>
            </p:extLst>
          </p:nvPr>
        </p:nvGraphicFramePr>
        <p:xfrm>
          <a:off x="1905000" y="2743200"/>
          <a:ext cx="54864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097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charset="0"/>
                <a:cs typeface="Arial" charset="0"/>
              </a:rPr>
              <a:t>Setting Aims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22098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B31D26"/>
                </a:solidFill>
                <a:latin typeface="Arial" charset="0"/>
                <a:cs typeface="Arial" charset="0"/>
              </a:rPr>
              <a:t>Model for Improvement: What are we trying to accomplish</a:t>
            </a:r>
            <a:r>
              <a:rPr lang="en-US" b="1" dirty="0" smtClean="0">
                <a:solidFill>
                  <a:srgbClr val="B31D26"/>
                </a:solidFill>
                <a:latin typeface="Arial" charset="0"/>
                <a:cs typeface="Arial" charset="0"/>
              </a:rPr>
              <a:t>?</a:t>
            </a:r>
            <a:endParaRPr lang="en-US" b="1" dirty="0">
              <a:solidFill>
                <a:srgbClr val="B31D26"/>
              </a:solidFill>
              <a:latin typeface="Arial" charset="0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2956342"/>
            <a:ext cx="2591025" cy="2530059"/>
          </a:xfrm>
          <a:prstGeom prst="rect">
            <a:avLst/>
          </a:prstGeom>
        </p:spPr>
      </p:pic>
      <p:sp>
        <p:nvSpPr>
          <p:cNvPr id="7" name="Content Placeholder 5"/>
          <p:cNvSpPr txBox="1">
            <a:spLocks/>
          </p:cNvSpPr>
          <p:nvPr/>
        </p:nvSpPr>
        <p:spPr>
          <a:xfrm>
            <a:off x="990600" y="2853770"/>
            <a:ext cx="3962400" cy="32004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265176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Char char="§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Priority AIMS are:</a:t>
            </a:r>
          </a:p>
          <a:p>
            <a:pPr marL="27432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Address a focused, quantifiable gap</a:t>
            </a:r>
          </a:p>
          <a:p>
            <a:pPr marL="27432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Time specific </a:t>
            </a:r>
          </a:p>
          <a:p>
            <a:pPr marL="27432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Setting specific</a:t>
            </a:r>
          </a:p>
          <a:p>
            <a:pPr marL="27432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Defined in a specific population</a:t>
            </a:r>
          </a:p>
          <a:p>
            <a:pPr marL="27432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Resource and personnel specific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84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Language of data Presentation">
  <a:themeElements>
    <a:clrScheme name="Custom 4">
      <a:dk1>
        <a:srgbClr val="0F243E"/>
      </a:dk1>
      <a:lt1>
        <a:srgbClr val="FFFFFF"/>
      </a:lt1>
      <a:dk2>
        <a:srgbClr val="BFBFBF"/>
      </a:dk2>
      <a:lt2>
        <a:srgbClr val="D8D8D8"/>
      </a:lt2>
      <a:accent1>
        <a:srgbClr val="0F243E"/>
      </a:accent1>
      <a:accent2>
        <a:srgbClr val="953734"/>
      </a:accent2>
      <a:accent3>
        <a:srgbClr val="9BBB59"/>
      </a:accent3>
      <a:accent4>
        <a:srgbClr val="548DD4"/>
      </a:accent4>
      <a:accent5>
        <a:srgbClr val="7030A0"/>
      </a:accent5>
      <a:accent6>
        <a:srgbClr val="E36C0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Language of data Presentation.potx</Template>
  <TotalTime>8661</TotalTime>
  <Words>647</Words>
  <Application>Microsoft Office PowerPoint</Application>
  <PresentationFormat>On-screen Show (4:3)</PresentationFormat>
  <Paragraphs>93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Language of data Presentation</vt:lpstr>
      <vt:lpstr>Module 4 Part 1 Selecting Aims</vt:lpstr>
      <vt:lpstr>Disclosures</vt:lpstr>
      <vt:lpstr>Objective</vt:lpstr>
      <vt:lpstr>PDSA = Plan</vt:lpstr>
      <vt:lpstr>Goleansixsigma.com</vt:lpstr>
      <vt:lpstr>PowerPoint Presentation</vt:lpstr>
      <vt:lpstr>Choosing Goals (AIMS) for Performance Management</vt:lpstr>
      <vt:lpstr>Priority Aims = Organizational Priorities</vt:lpstr>
      <vt:lpstr>Setting Aims</vt:lpstr>
      <vt:lpstr>Tips for Setting Aims</vt:lpstr>
      <vt:lpstr>Tips for Setting Aims (cont)</vt:lpstr>
      <vt:lpstr>Selecting Aims for Change</vt:lpstr>
      <vt:lpstr>Examples of Effective Aim Statements For Patient Safety</vt:lpstr>
      <vt:lpstr>Summary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Victoria</dc:creator>
  <cp:lastModifiedBy>Helen Williams</cp:lastModifiedBy>
  <cp:revision>165</cp:revision>
  <dcterms:created xsi:type="dcterms:W3CDTF">2015-10-23T20:51:38Z</dcterms:created>
  <dcterms:modified xsi:type="dcterms:W3CDTF">2017-12-04T14:12:10Z</dcterms:modified>
</cp:coreProperties>
</file>