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94" r:id="rId4"/>
    <p:sldId id="295" r:id="rId5"/>
    <p:sldId id="296" r:id="rId6"/>
    <p:sldId id="299" r:id="rId7"/>
    <p:sldId id="300" r:id="rId8"/>
    <p:sldId id="298" r:id="rId9"/>
    <p:sldId id="260" r:id="rId10"/>
    <p:sldId id="257" r:id="rId11"/>
    <p:sldId id="301" r:id="rId12"/>
    <p:sldId id="30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4"/>
    <p:restoredTop sz="82596" autoAdjust="0"/>
  </p:normalViewPr>
  <p:slideViewPr>
    <p:cSldViewPr>
      <p:cViewPr varScale="1">
        <p:scale>
          <a:sx n="65" d="100"/>
          <a:sy n="65" d="100"/>
        </p:scale>
        <p:origin x="90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C4B716-1498-4705-B1FB-0DC21C1A37E7}" type="doc">
      <dgm:prSet loTypeId="urn:microsoft.com/office/officeart/2005/8/layout/vList5" loCatId="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A23E249-34F6-4DDB-AD4A-AEE4442AC79E}">
      <dgm:prSet phldrT="[Text]" custT="1"/>
      <dgm:spPr>
        <a:xfrm>
          <a:off x="2446" y="21"/>
          <a:ext cx="3598342" cy="913208"/>
        </a:xfrm>
        <a:prstGeom prst="roundRect">
          <a:avLst/>
        </a:prstGeom>
        <a:solidFill>
          <a:srgbClr val="F54E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1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Team Leader</a:t>
          </a:r>
          <a:endParaRPr lang="en-US" sz="21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0F5CDC34-D9CE-4A6F-BCFA-B6B234D798B0}" type="parTrans" cxnId="{C7336285-6CC7-4EFC-A08A-0B4128DDFDC0}">
      <dgm:prSet/>
      <dgm:spPr/>
      <dgm:t>
        <a:bodyPr/>
        <a:lstStyle/>
        <a:p>
          <a:endParaRPr lang="en-US"/>
        </a:p>
      </dgm:t>
    </dgm:pt>
    <dgm:pt modelId="{C96CA95F-C8F1-4020-9F07-AC31C20864AA}" type="sibTrans" cxnId="{C7336285-6CC7-4EFC-A08A-0B4128DDFDC0}">
      <dgm:prSet/>
      <dgm:spPr/>
      <dgm:t>
        <a:bodyPr/>
        <a:lstStyle/>
        <a:p>
          <a:endParaRPr lang="en-US"/>
        </a:p>
      </dgm:t>
    </dgm:pt>
    <dgm:pt modelId="{76FE672C-6A66-4B4D-AC23-CC02CA645460}">
      <dgm:prSet phldrT="[Text]" custT="1"/>
      <dgm:spPr>
        <a:xfrm rot="5400000">
          <a:off x="5364589" y="-1685105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en-US" sz="14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Understands the processes</a:t>
          </a:r>
          <a:endParaRPr lang="en-US" sz="14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9E2F7C5E-32AB-49F3-918E-22D72F7F387A}" type="parTrans" cxnId="{38926D38-6678-49B7-8D3D-69A15BE4A668}">
      <dgm:prSet/>
      <dgm:spPr/>
      <dgm:t>
        <a:bodyPr/>
        <a:lstStyle/>
        <a:p>
          <a:endParaRPr lang="en-US"/>
        </a:p>
      </dgm:t>
    </dgm:pt>
    <dgm:pt modelId="{73759E23-B425-4D81-9772-2D2E755A0CDD}" type="sibTrans" cxnId="{38926D38-6678-49B7-8D3D-69A15BE4A668}">
      <dgm:prSet/>
      <dgm:spPr/>
      <dgm:t>
        <a:bodyPr/>
        <a:lstStyle/>
        <a:p>
          <a:endParaRPr lang="en-US"/>
        </a:p>
      </dgm:t>
    </dgm:pt>
    <dgm:pt modelId="{AC8B7D78-8C6A-4FAD-B572-333685C4EBCA}">
      <dgm:prSet phldrT="[Text]" custT="1"/>
      <dgm:spPr>
        <a:xfrm rot="5400000">
          <a:off x="5364589" y="-1685105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en-US" sz="14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Effectively leads team meetings</a:t>
          </a:r>
          <a:endParaRPr lang="en-US" sz="14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BB2CC462-B20D-4833-8A81-32582A63D4F9}" type="parTrans" cxnId="{D7305A59-5218-45B2-B906-2029115A825B}">
      <dgm:prSet/>
      <dgm:spPr/>
      <dgm:t>
        <a:bodyPr/>
        <a:lstStyle/>
        <a:p>
          <a:endParaRPr lang="en-US"/>
        </a:p>
      </dgm:t>
    </dgm:pt>
    <dgm:pt modelId="{21A7A9DA-B77C-4D91-A1B6-5B2F787A0870}" type="sibTrans" cxnId="{D7305A59-5218-45B2-B906-2029115A825B}">
      <dgm:prSet/>
      <dgm:spPr/>
      <dgm:t>
        <a:bodyPr/>
        <a:lstStyle/>
        <a:p>
          <a:endParaRPr lang="en-US"/>
        </a:p>
      </dgm:t>
    </dgm:pt>
    <dgm:pt modelId="{8F496F86-0BC0-4442-8C91-EAC0465C2F34}">
      <dgm:prSet phldrT="[Text]" custT="1"/>
      <dgm:spPr>
        <a:xfrm>
          <a:off x="2446" y="979465"/>
          <a:ext cx="3598342" cy="898451"/>
        </a:xfrm>
        <a:prstGeom prst="roundRect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1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Team Facilitator</a:t>
          </a:r>
          <a:endParaRPr lang="en-US" sz="21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7A6A290-9344-4306-96DD-3799CD7955FE}" type="parTrans" cxnId="{87BE14C2-A0C0-4E1F-B828-A2E1118CF46B}">
      <dgm:prSet/>
      <dgm:spPr/>
      <dgm:t>
        <a:bodyPr/>
        <a:lstStyle/>
        <a:p>
          <a:endParaRPr lang="en-US"/>
        </a:p>
      </dgm:t>
    </dgm:pt>
    <dgm:pt modelId="{F9DC67F9-D144-46AC-B3A1-7CBDF102253F}" type="sibTrans" cxnId="{87BE14C2-A0C0-4E1F-B828-A2E1118CF46B}">
      <dgm:prSet/>
      <dgm:spPr/>
      <dgm:t>
        <a:bodyPr/>
        <a:lstStyle/>
        <a:p>
          <a:endParaRPr lang="en-US"/>
        </a:p>
      </dgm:t>
    </dgm:pt>
    <dgm:pt modelId="{6AFA1857-599C-4EAE-9B13-CAB49D5EDF3F}">
      <dgm:prSet phldrT="[Text]" custT="1"/>
      <dgm:spPr>
        <a:xfrm rot="5400000">
          <a:off x="5364589" y="-713041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8217105"/>
            <a:satOff val="-35386"/>
            <a:lumOff val="-3080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8217105"/>
              <a:satOff val="-35386"/>
              <a:lumOff val="-308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en-US" sz="14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Assists the team leader in planning meetings and developing agenda</a:t>
          </a:r>
          <a:endParaRPr lang="en-US" sz="14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073987CE-79FE-4EB0-BAB5-15FA98184675}" type="parTrans" cxnId="{FFA712D8-AA0D-4F4F-9E09-F29E11CDF202}">
      <dgm:prSet/>
      <dgm:spPr/>
      <dgm:t>
        <a:bodyPr/>
        <a:lstStyle/>
        <a:p>
          <a:endParaRPr lang="en-US"/>
        </a:p>
      </dgm:t>
    </dgm:pt>
    <dgm:pt modelId="{FCE209F7-CEA3-4E49-BF50-4F074ABFCA85}" type="sibTrans" cxnId="{FFA712D8-AA0D-4F4F-9E09-F29E11CDF202}">
      <dgm:prSet/>
      <dgm:spPr/>
      <dgm:t>
        <a:bodyPr/>
        <a:lstStyle/>
        <a:p>
          <a:endParaRPr lang="en-US"/>
        </a:p>
      </dgm:t>
    </dgm:pt>
    <dgm:pt modelId="{8DCEF509-5933-4593-BC0E-C65B66F27650}">
      <dgm:prSet phldrT="[Text]" custT="1"/>
      <dgm:spPr>
        <a:xfrm rot="5400000">
          <a:off x="5364589" y="-713041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8217105"/>
            <a:satOff val="-35386"/>
            <a:lumOff val="-3080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8217105"/>
              <a:satOff val="-35386"/>
              <a:lumOff val="-308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en-US" sz="14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Is responsible for meeting time tracking</a:t>
          </a:r>
          <a:endParaRPr lang="en-US" sz="14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2AC9D20D-1F85-444B-B007-A8EB5FAF68FB}" type="parTrans" cxnId="{B740113D-87F6-4E91-A196-8B8F59F93A70}">
      <dgm:prSet/>
      <dgm:spPr/>
      <dgm:t>
        <a:bodyPr/>
        <a:lstStyle/>
        <a:p>
          <a:endParaRPr lang="en-US"/>
        </a:p>
      </dgm:t>
    </dgm:pt>
    <dgm:pt modelId="{48B2D282-213F-4E40-8C1F-20E1E9B11F86}" type="sibTrans" cxnId="{B740113D-87F6-4E91-A196-8B8F59F93A70}">
      <dgm:prSet/>
      <dgm:spPr/>
      <dgm:t>
        <a:bodyPr/>
        <a:lstStyle/>
        <a:p>
          <a:endParaRPr lang="en-US"/>
        </a:p>
      </dgm:t>
    </dgm:pt>
    <dgm:pt modelId="{E9931C6E-A150-41B0-BD01-2CA88EDE9661}">
      <dgm:prSet phldrT="[Text]" custT="1"/>
      <dgm:spPr>
        <a:xfrm>
          <a:off x="2446" y="1944151"/>
          <a:ext cx="3598342" cy="902610"/>
        </a:xfrm>
        <a:prstGeom prst="roundRect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sz="21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Team Members</a:t>
          </a:r>
          <a:endParaRPr lang="en-US" sz="2100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CE9C51CB-AC72-433B-94C1-EB3744F77624}" type="parTrans" cxnId="{C01F97DA-D54D-45F7-B461-ED6DD2F29F3D}">
      <dgm:prSet/>
      <dgm:spPr/>
      <dgm:t>
        <a:bodyPr/>
        <a:lstStyle/>
        <a:p>
          <a:endParaRPr lang="en-US"/>
        </a:p>
      </dgm:t>
    </dgm:pt>
    <dgm:pt modelId="{95628BCF-F5F1-4767-9165-35014CD03AF4}" type="sibTrans" cxnId="{C01F97DA-D54D-45F7-B461-ED6DD2F29F3D}">
      <dgm:prSet/>
      <dgm:spPr/>
      <dgm:t>
        <a:bodyPr/>
        <a:lstStyle/>
        <a:p>
          <a:endParaRPr lang="en-US"/>
        </a:p>
      </dgm:t>
    </dgm:pt>
    <dgm:pt modelId="{C5B5261D-3566-49A1-9E17-7237AC0CC6B9}">
      <dgm:prSet phldrT="[Text]" custT="1"/>
      <dgm:spPr>
        <a:xfrm rot="5400000">
          <a:off x="5364589" y="253724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16434210"/>
            <a:satOff val="-70773"/>
            <a:lumOff val="-6159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16434210"/>
              <a:satOff val="-70773"/>
              <a:lumOff val="-6159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en-US" sz="14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Contribute knowledge and experience</a:t>
          </a:r>
          <a:endParaRPr lang="en-US" sz="14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57B8F4B5-D386-44A0-AC0E-BA9E978B6F36}" type="parTrans" cxnId="{AB558CDF-9179-43BC-9FED-F56EE2908F63}">
      <dgm:prSet/>
      <dgm:spPr/>
      <dgm:t>
        <a:bodyPr/>
        <a:lstStyle/>
        <a:p>
          <a:endParaRPr lang="en-US"/>
        </a:p>
      </dgm:t>
    </dgm:pt>
    <dgm:pt modelId="{570E453E-A513-4868-9159-B2366A0055C3}" type="sibTrans" cxnId="{AB558CDF-9179-43BC-9FED-F56EE2908F63}">
      <dgm:prSet/>
      <dgm:spPr/>
      <dgm:t>
        <a:bodyPr/>
        <a:lstStyle/>
        <a:p>
          <a:endParaRPr lang="en-US"/>
        </a:p>
      </dgm:t>
    </dgm:pt>
    <dgm:pt modelId="{58631E6D-2976-4DF3-9B40-B9D06042242F}">
      <dgm:prSet phldrT="[Text]" custT="1"/>
      <dgm:spPr>
        <a:xfrm rot="5400000">
          <a:off x="5364589" y="253724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16434210"/>
            <a:satOff val="-70773"/>
            <a:lumOff val="-6159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16434210"/>
              <a:satOff val="-70773"/>
              <a:lumOff val="-6159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en-US" sz="14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Support improvements in their areas</a:t>
          </a:r>
          <a:endParaRPr lang="en-US" sz="14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2FA95DFE-C520-45A4-9881-A94BBB69A16B}" type="parTrans" cxnId="{8F655E67-6C9F-44C1-A254-463C91014E6D}">
      <dgm:prSet/>
      <dgm:spPr/>
      <dgm:t>
        <a:bodyPr/>
        <a:lstStyle/>
        <a:p>
          <a:endParaRPr lang="en-US"/>
        </a:p>
      </dgm:t>
    </dgm:pt>
    <dgm:pt modelId="{73509C07-2696-4D08-9716-72792C5853F5}" type="sibTrans" cxnId="{8F655E67-6C9F-44C1-A254-463C91014E6D}">
      <dgm:prSet/>
      <dgm:spPr/>
      <dgm:t>
        <a:bodyPr/>
        <a:lstStyle/>
        <a:p>
          <a:endParaRPr lang="en-US"/>
        </a:p>
      </dgm:t>
    </dgm:pt>
    <dgm:pt modelId="{106A1D55-3903-4267-A023-04A70EDE2C8C}">
      <dgm:prSet phldrT="[Text]" custT="1"/>
      <dgm:spPr>
        <a:xfrm rot="5400000">
          <a:off x="5364589" y="253724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16434210"/>
            <a:satOff val="-70773"/>
            <a:lumOff val="-6159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16434210"/>
              <a:satOff val="-70773"/>
              <a:lumOff val="-6159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gm:spPr>
      <dgm:t>
        <a:bodyPr/>
        <a:lstStyle/>
        <a:p>
          <a:r>
            <a:rPr lang="en-US" sz="14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Help drive change</a:t>
          </a:r>
          <a:endParaRPr lang="en-US" sz="14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72BF7F34-C2B6-4EE1-ADE4-3F7B34E68D32}" type="parTrans" cxnId="{FAE449CA-91CB-4A00-B0D7-AE5C9F4B3D37}">
      <dgm:prSet/>
      <dgm:spPr/>
      <dgm:t>
        <a:bodyPr/>
        <a:lstStyle/>
        <a:p>
          <a:endParaRPr lang="en-US"/>
        </a:p>
      </dgm:t>
    </dgm:pt>
    <dgm:pt modelId="{CC21AC02-C8CF-425F-92F1-96D237B728A0}" type="sibTrans" cxnId="{FAE449CA-91CB-4A00-B0D7-AE5C9F4B3D37}">
      <dgm:prSet/>
      <dgm:spPr/>
      <dgm:t>
        <a:bodyPr/>
        <a:lstStyle/>
        <a:p>
          <a:endParaRPr lang="en-US"/>
        </a:p>
      </dgm:t>
    </dgm:pt>
    <dgm:pt modelId="{7A8DDCAB-FC5B-4EF2-918F-6CE28AF4D640}" type="pres">
      <dgm:prSet presAssocID="{8BC4B716-1498-4705-B1FB-0DC21C1A37E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4282EE-FE41-4E74-8CE7-748F01C97BC0}" type="pres">
      <dgm:prSet presAssocID="{4A23E249-34F6-4DDB-AD4A-AEE4442AC79E}" presName="linNode" presStyleCnt="0"/>
      <dgm:spPr/>
      <dgm:t>
        <a:bodyPr/>
        <a:lstStyle/>
        <a:p>
          <a:endParaRPr lang="en-US"/>
        </a:p>
      </dgm:t>
    </dgm:pt>
    <dgm:pt modelId="{9E55E08F-6279-4988-AE25-8693531BC1E7}" type="pres">
      <dgm:prSet presAssocID="{4A23E249-34F6-4DDB-AD4A-AEE4442AC79E}" presName="parentText" presStyleLbl="node1" presStyleIdx="0" presStyleCnt="3" custScaleX="149343" custScaleY="6893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48AAC8-64A2-4FC8-B6CC-498A1A8BFC41}" type="pres">
      <dgm:prSet presAssocID="{4A23E249-34F6-4DDB-AD4A-AEE4442AC79E}" presName="descendantText" presStyleLbl="alignAccFollowNode1" presStyleIdx="0" presStyleCnt="3" custScaleY="713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BC9C7-D080-4CC7-AE0C-DF55B4D6267F}" type="pres">
      <dgm:prSet presAssocID="{C96CA95F-C8F1-4020-9F07-AC31C20864AA}" presName="sp" presStyleCnt="0"/>
      <dgm:spPr/>
      <dgm:t>
        <a:bodyPr/>
        <a:lstStyle/>
        <a:p>
          <a:endParaRPr lang="en-US"/>
        </a:p>
      </dgm:t>
    </dgm:pt>
    <dgm:pt modelId="{F84BC31B-0588-4203-A1F8-0B5EAA39FD32}" type="pres">
      <dgm:prSet presAssocID="{8F496F86-0BC0-4442-8C91-EAC0465C2F34}" presName="linNode" presStyleCnt="0"/>
      <dgm:spPr/>
      <dgm:t>
        <a:bodyPr/>
        <a:lstStyle/>
        <a:p>
          <a:endParaRPr lang="en-US"/>
        </a:p>
      </dgm:t>
    </dgm:pt>
    <dgm:pt modelId="{7977F174-E1AC-4B26-BE09-709698CD114C}" type="pres">
      <dgm:prSet presAssocID="{8F496F86-0BC0-4442-8C91-EAC0465C2F34}" presName="parentText" presStyleLbl="node1" presStyleIdx="1" presStyleCnt="3" custScaleX="149343" custScaleY="6782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DEAD4A-808F-4C3F-AFB0-8F6093C637B6}" type="pres">
      <dgm:prSet presAssocID="{8F496F86-0BC0-4442-8C91-EAC0465C2F34}" presName="descendantText" presStyleLbl="alignAccFollowNode1" presStyleIdx="1" presStyleCnt="3" custScaleY="713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315120-46DE-45D4-B9B6-5675E72C86B6}" type="pres">
      <dgm:prSet presAssocID="{F9DC67F9-D144-46AC-B3A1-7CBDF102253F}" presName="sp" presStyleCnt="0"/>
      <dgm:spPr/>
      <dgm:t>
        <a:bodyPr/>
        <a:lstStyle/>
        <a:p>
          <a:endParaRPr lang="en-US"/>
        </a:p>
      </dgm:t>
    </dgm:pt>
    <dgm:pt modelId="{B85B5747-2F56-48F4-B6C7-E7CDF5559A7E}" type="pres">
      <dgm:prSet presAssocID="{E9931C6E-A150-41B0-BD01-2CA88EDE9661}" presName="linNode" presStyleCnt="0"/>
      <dgm:spPr/>
      <dgm:t>
        <a:bodyPr/>
        <a:lstStyle/>
        <a:p>
          <a:endParaRPr lang="en-US"/>
        </a:p>
      </dgm:t>
    </dgm:pt>
    <dgm:pt modelId="{CA4B8ECE-1B6A-4022-87DF-3621A7C358A3}" type="pres">
      <dgm:prSet presAssocID="{E9931C6E-A150-41B0-BD01-2CA88EDE9661}" presName="parentText" presStyleLbl="node1" presStyleIdx="2" presStyleCnt="3" custScaleX="149343" custScaleY="6813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847262-C7AE-4551-80DA-34540FCACFDC}" type="pres">
      <dgm:prSet presAssocID="{E9931C6E-A150-41B0-BD01-2CA88EDE9661}" presName="descendantText" presStyleLbl="alignAccFollowNode1" presStyleIdx="2" presStyleCnt="3" custScaleY="713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E449CA-91CB-4A00-B0D7-AE5C9F4B3D37}" srcId="{E9931C6E-A150-41B0-BD01-2CA88EDE9661}" destId="{106A1D55-3903-4267-A023-04A70EDE2C8C}" srcOrd="2" destOrd="0" parTransId="{72BF7F34-C2B6-4EE1-ADE4-3F7B34E68D32}" sibTransId="{CC21AC02-C8CF-425F-92F1-96D237B728A0}"/>
    <dgm:cxn modelId="{256BF5BC-585F-4827-AF57-1D8C5261A109}" type="presOf" srcId="{8F496F86-0BC0-4442-8C91-EAC0465C2F34}" destId="{7977F174-E1AC-4B26-BE09-709698CD114C}" srcOrd="0" destOrd="0" presId="urn:microsoft.com/office/officeart/2005/8/layout/vList5"/>
    <dgm:cxn modelId="{87BE14C2-A0C0-4E1F-B828-A2E1118CF46B}" srcId="{8BC4B716-1498-4705-B1FB-0DC21C1A37E7}" destId="{8F496F86-0BC0-4442-8C91-EAC0465C2F34}" srcOrd="1" destOrd="0" parTransId="{37A6A290-9344-4306-96DD-3799CD7955FE}" sibTransId="{F9DC67F9-D144-46AC-B3A1-7CBDF102253F}"/>
    <dgm:cxn modelId="{725C1146-E0C4-45D7-BBBB-88DF13856B58}" type="presOf" srcId="{6AFA1857-599C-4EAE-9B13-CAB49D5EDF3F}" destId="{F4DEAD4A-808F-4C3F-AFB0-8F6093C637B6}" srcOrd="0" destOrd="0" presId="urn:microsoft.com/office/officeart/2005/8/layout/vList5"/>
    <dgm:cxn modelId="{C01F97DA-D54D-45F7-B461-ED6DD2F29F3D}" srcId="{8BC4B716-1498-4705-B1FB-0DC21C1A37E7}" destId="{E9931C6E-A150-41B0-BD01-2CA88EDE9661}" srcOrd="2" destOrd="0" parTransId="{CE9C51CB-AC72-433B-94C1-EB3744F77624}" sibTransId="{95628BCF-F5F1-4767-9165-35014CD03AF4}"/>
    <dgm:cxn modelId="{7D586A8B-F93D-4B48-AB77-1801F212FBF5}" type="presOf" srcId="{106A1D55-3903-4267-A023-04A70EDE2C8C}" destId="{E0847262-C7AE-4551-80DA-34540FCACFDC}" srcOrd="0" destOrd="2" presId="urn:microsoft.com/office/officeart/2005/8/layout/vList5"/>
    <dgm:cxn modelId="{C7336285-6CC7-4EFC-A08A-0B4128DDFDC0}" srcId="{8BC4B716-1498-4705-B1FB-0DC21C1A37E7}" destId="{4A23E249-34F6-4DDB-AD4A-AEE4442AC79E}" srcOrd="0" destOrd="0" parTransId="{0F5CDC34-D9CE-4A6F-BCFA-B6B234D798B0}" sibTransId="{C96CA95F-C8F1-4020-9F07-AC31C20864AA}"/>
    <dgm:cxn modelId="{FFA712D8-AA0D-4F4F-9E09-F29E11CDF202}" srcId="{8F496F86-0BC0-4442-8C91-EAC0465C2F34}" destId="{6AFA1857-599C-4EAE-9B13-CAB49D5EDF3F}" srcOrd="0" destOrd="0" parTransId="{073987CE-79FE-4EB0-BAB5-15FA98184675}" sibTransId="{FCE209F7-CEA3-4E49-BF50-4F074ABFCA85}"/>
    <dgm:cxn modelId="{D7305A59-5218-45B2-B906-2029115A825B}" srcId="{4A23E249-34F6-4DDB-AD4A-AEE4442AC79E}" destId="{AC8B7D78-8C6A-4FAD-B572-333685C4EBCA}" srcOrd="1" destOrd="0" parTransId="{BB2CC462-B20D-4833-8A81-32582A63D4F9}" sibTransId="{21A7A9DA-B77C-4D91-A1B6-5B2F787A0870}"/>
    <dgm:cxn modelId="{A8CFC9A0-0911-4A05-962E-DDEEF1B3BB43}" type="presOf" srcId="{58631E6D-2976-4DF3-9B40-B9D06042242F}" destId="{E0847262-C7AE-4551-80DA-34540FCACFDC}" srcOrd="0" destOrd="1" presId="urn:microsoft.com/office/officeart/2005/8/layout/vList5"/>
    <dgm:cxn modelId="{38926D38-6678-49B7-8D3D-69A15BE4A668}" srcId="{4A23E249-34F6-4DDB-AD4A-AEE4442AC79E}" destId="{76FE672C-6A66-4B4D-AC23-CC02CA645460}" srcOrd="0" destOrd="0" parTransId="{9E2F7C5E-32AB-49F3-918E-22D72F7F387A}" sibTransId="{73759E23-B425-4D81-9772-2D2E755A0CDD}"/>
    <dgm:cxn modelId="{E9336824-2123-4E1B-A71A-4AF6D798C027}" type="presOf" srcId="{C5B5261D-3566-49A1-9E17-7237AC0CC6B9}" destId="{E0847262-C7AE-4551-80DA-34540FCACFDC}" srcOrd="0" destOrd="0" presId="urn:microsoft.com/office/officeart/2005/8/layout/vList5"/>
    <dgm:cxn modelId="{06C059CF-389D-4494-89DC-96B622CBAA64}" type="presOf" srcId="{AC8B7D78-8C6A-4FAD-B572-333685C4EBCA}" destId="{CB48AAC8-64A2-4FC8-B6CC-498A1A8BFC41}" srcOrd="0" destOrd="1" presId="urn:microsoft.com/office/officeart/2005/8/layout/vList5"/>
    <dgm:cxn modelId="{B740113D-87F6-4E91-A196-8B8F59F93A70}" srcId="{8F496F86-0BC0-4442-8C91-EAC0465C2F34}" destId="{8DCEF509-5933-4593-BC0E-C65B66F27650}" srcOrd="1" destOrd="0" parTransId="{2AC9D20D-1F85-444B-B007-A8EB5FAF68FB}" sibTransId="{48B2D282-213F-4E40-8C1F-20E1E9B11F86}"/>
    <dgm:cxn modelId="{E16093E5-1CBB-4B7F-9DD5-EDAE644EE827}" type="presOf" srcId="{8DCEF509-5933-4593-BC0E-C65B66F27650}" destId="{F4DEAD4A-808F-4C3F-AFB0-8F6093C637B6}" srcOrd="0" destOrd="1" presId="urn:microsoft.com/office/officeart/2005/8/layout/vList5"/>
    <dgm:cxn modelId="{11830BB6-CC76-447F-A0EB-58702FDC8A09}" type="presOf" srcId="{4A23E249-34F6-4DDB-AD4A-AEE4442AC79E}" destId="{9E55E08F-6279-4988-AE25-8693531BC1E7}" srcOrd="0" destOrd="0" presId="urn:microsoft.com/office/officeart/2005/8/layout/vList5"/>
    <dgm:cxn modelId="{56FBDCC8-F1DF-4E73-BAAD-56C423B6F703}" type="presOf" srcId="{E9931C6E-A150-41B0-BD01-2CA88EDE9661}" destId="{CA4B8ECE-1B6A-4022-87DF-3621A7C358A3}" srcOrd="0" destOrd="0" presId="urn:microsoft.com/office/officeart/2005/8/layout/vList5"/>
    <dgm:cxn modelId="{AB558CDF-9179-43BC-9FED-F56EE2908F63}" srcId="{E9931C6E-A150-41B0-BD01-2CA88EDE9661}" destId="{C5B5261D-3566-49A1-9E17-7237AC0CC6B9}" srcOrd="0" destOrd="0" parTransId="{57B8F4B5-D386-44A0-AC0E-BA9E978B6F36}" sibTransId="{570E453E-A513-4868-9159-B2366A0055C3}"/>
    <dgm:cxn modelId="{D04FB1E7-DCB7-430A-9EE3-EA2F534627E1}" type="presOf" srcId="{8BC4B716-1498-4705-B1FB-0DC21C1A37E7}" destId="{7A8DDCAB-FC5B-4EF2-918F-6CE28AF4D640}" srcOrd="0" destOrd="0" presId="urn:microsoft.com/office/officeart/2005/8/layout/vList5"/>
    <dgm:cxn modelId="{8F655E67-6C9F-44C1-A254-463C91014E6D}" srcId="{E9931C6E-A150-41B0-BD01-2CA88EDE9661}" destId="{58631E6D-2976-4DF3-9B40-B9D06042242F}" srcOrd="1" destOrd="0" parTransId="{2FA95DFE-C520-45A4-9881-A94BBB69A16B}" sibTransId="{73509C07-2696-4D08-9716-72792C5853F5}"/>
    <dgm:cxn modelId="{84785ECA-09F6-4D7A-B714-723E50675405}" type="presOf" srcId="{76FE672C-6A66-4B4D-AC23-CC02CA645460}" destId="{CB48AAC8-64A2-4FC8-B6CC-498A1A8BFC41}" srcOrd="0" destOrd="0" presId="urn:microsoft.com/office/officeart/2005/8/layout/vList5"/>
    <dgm:cxn modelId="{BF54EBFE-AB30-46C5-96B3-5FA5742615D9}" type="presParOf" srcId="{7A8DDCAB-FC5B-4EF2-918F-6CE28AF4D640}" destId="{E74282EE-FE41-4E74-8CE7-748F01C97BC0}" srcOrd="0" destOrd="0" presId="urn:microsoft.com/office/officeart/2005/8/layout/vList5"/>
    <dgm:cxn modelId="{349846BE-77C3-44E6-B115-5FB68F6EFD7E}" type="presParOf" srcId="{E74282EE-FE41-4E74-8CE7-748F01C97BC0}" destId="{9E55E08F-6279-4988-AE25-8693531BC1E7}" srcOrd="0" destOrd="0" presId="urn:microsoft.com/office/officeart/2005/8/layout/vList5"/>
    <dgm:cxn modelId="{C1077D08-0C39-436A-907D-917A554C2DFA}" type="presParOf" srcId="{E74282EE-FE41-4E74-8CE7-748F01C97BC0}" destId="{CB48AAC8-64A2-4FC8-B6CC-498A1A8BFC41}" srcOrd="1" destOrd="0" presId="urn:microsoft.com/office/officeart/2005/8/layout/vList5"/>
    <dgm:cxn modelId="{5DFE1BBD-5345-48EF-A097-160FED46C43D}" type="presParOf" srcId="{7A8DDCAB-FC5B-4EF2-918F-6CE28AF4D640}" destId="{221BC9C7-D080-4CC7-AE0C-DF55B4D6267F}" srcOrd="1" destOrd="0" presId="urn:microsoft.com/office/officeart/2005/8/layout/vList5"/>
    <dgm:cxn modelId="{86BE662B-760C-4F33-96CD-BEC48AE91F8E}" type="presParOf" srcId="{7A8DDCAB-FC5B-4EF2-918F-6CE28AF4D640}" destId="{F84BC31B-0588-4203-A1F8-0B5EAA39FD32}" srcOrd="2" destOrd="0" presId="urn:microsoft.com/office/officeart/2005/8/layout/vList5"/>
    <dgm:cxn modelId="{AAB71EF0-8EF7-4263-817D-3B82D9464D39}" type="presParOf" srcId="{F84BC31B-0588-4203-A1F8-0B5EAA39FD32}" destId="{7977F174-E1AC-4B26-BE09-709698CD114C}" srcOrd="0" destOrd="0" presId="urn:microsoft.com/office/officeart/2005/8/layout/vList5"/>
    <dgm:cxn modelId="{1191F5AC-EA92-49B2-8BE4-DCD215B795C7}" type="presParOf" srcId="{F84BC31B-0588-4203-A1F8-0B5EAA39FD32}" destId="{F4DEAD4A-808F-4C3F-AFB0-8F6093C637B6}" srcOrd="1" destOrd="0" presId="urn:microsoft.com/office/officeart/2005/8/layout/vList5"/>
    <dgm:cxn modelId="{BBFFE1DA-A855-41EE-B64E-58DED5E58542}" type="presParOf" srcId="{7A8DDCAB-FC5B-4EF2-918F-6CE28AF4D640}" destId="{3D315120-46DE-45D4-B9B6-5675E72C86B6}" srcOrd="3" destOrd="0" presId="urn:microsoft.com/office/officeart/2005/8/layout/vList5"/>
    <dgm:cxn modelId="{66091ED0-BCF7-41A8-8FD1-5E87EDA98567}" type="presParOf" srcId="{7A8DDCAB-FC5B-4EF2-918F-6CE28AF4D640}" destId="{B85B5747-2F56-48F4-B6C7-E7CDF5559A7E}" srcOrd="4" destOrd="0" presId="urn:microsoft.com/office/officeart/2005/8/layout/vList5"/>
    <dgm:cxn modelId="{524FB664-EA86-4CC0-B1AF-971FB3C1CBA6}" type="presParOf" srcId="{B85B5747-2F56-48F4-B6C7-E7CDF5559A7E}" destId="{CA4B8ECE-1B6A-4022-87DF-3621A7C358A3}" srcOrd="0" destOrd="0" presId="urn:microsoft.com/office/officeart/2005/8/layout/vList5"/>
    <dgm:cxn modelId="{FCA517B4-2455-4959-91A9-4F9A35103F5E}" type="presParOf" srcId="{B85B5747-2F56-48F4-B6C7-E7CDF5559A7E}" destId="{E0847262-C7AE-4551-80DA-34540FCACFD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42CDD1-E027-4074-857E-54265C53FCA3}" type="doc">
      <dgm:prSet loTypeId="urn:microsoft.com/office/officeart/2005/8/layout/radial4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74ECC0A-5C68-4A55-BE23-43FDFDC5AC2D}">
      <dgm:prSet phldrT="[Text]"/>
      <dgm:spPr>
        <a:xfrm>
          <a:off x="1695743" y="2043628"/>
          <a:ext cx="1201985" cy="1201985"/>
        </a:xfrm>
        <a:prstGeom prst="ellipse">
          <a:avLst/>
        </a:prstGeom>
        <a:solidFill>
          <a:srgbClr val="F3BE5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QI ROLES</a:t>
          </a:r>
          <a:endParaRPr lang="en-US" dirty="0">
            <a:solidFill>
              <a:srgbClr val="000000"/>
            </a:solidFill>
            <a:latin typeface="Arial"/>
            <a:ea typeface="+mn-ea"/>
            <a:cs typeface="+mn-cs"/>
          </a:endParaRPr>
        </a:p>
      </dgm:t>
    </dgm:pt>
    <dgm:pt modelId="{5D0E8F8B-039B-453D-879D-50C752F62D28}" type="parTrans" cxnId="{C52B27AC-BD02-4473-8DE6-D41877617A20}">
      <dgm:prSet/>
      <dgm:spPr/>
      <dgm:t>
        <a:bodyPr/>
        <a:lstStyle/>
        <a:p>
          <a:endParaRPr lang="en-US"/>
        </a:p>
      </dgm:t>
    </dgm:pt>
    <dgm:pt modelId="{00A493C0-1D35-4009-89C9-992F2B091574}" type="sibTrans" cxnId="{C52B27AC-BD02-4473-8DE6-D41877617A20}">
      <dgm:prSet/>
      <dgm:spPr/>
      <dgm:t>
        <a:bodyPr/>
        <a:lstStyle/>
        <a:p>
          <a:endParaRPr lang="en-US"/>
        </a:p>
      </dgm:t>
    </dgm:pt>
    <dgm:pt modelId="{A6800332-E1EC-43BB-9A45-A8B0A8D08051}">
      <dgm:prSet phldrT="[Text]"/>
      <dgm:spPr>
        <a:xfrm>
          <a:off x="357" y="2136356"/>
          <a:ext cx="1141885" cy="9135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54E00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F54E00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F54E00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Day-to-Day Leader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AAE663E4-E327-408D-8AA5-E8E3C460510A}" type="parTrans" cxnId="{D8966784-D24F-492B-B8E3-D011C9462693}">
      <dgm:prSet/>
      <dgm:spPr>
        <a:xfrm rot="10902599">
          <a:off x="571063" y="2437692"/>
          <a:ext cx="1063324" cy="34256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F54E00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F54E00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F54E00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n-US"/>
        </a:p>
      </dgm:t>
    </dgm:pt>
    <dgm:pt modelId="{367B721B-0993-49EC-A0A7-F92398C64E21}" type="sibTrans" cxnId="{D8966784-D24F-492B-B8E3-D011C9462693}">
      <dgm:prSet/>
      <dgm:spPr/>
      <dgm:t>
        <a:bodyPr/>
        <a:lstStyle/>
        <a:p>
          <a:endParaRPr lang="en-US"/>
        </a:p>
      </dgm:t>
    </dgm:pt>
    <dgm:pt modelId="{D3E0B9C0-F33D-4A5C-9E6C-D548B9B7201E}">
      <dgm:prSet phldrT="[Text]"/>
      <dgm:spPr>
        <a:xfrm>
          <a:off x="510994" y="888971"/>
          <a:ext cx="1153978" cy="9135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742D8A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742D8A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742D8A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Data Entry Person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6D1E12EC-C828-4B66-B0C1-1B5E34703A86}" type="parTrans" cxnId="{7C762DC1-EC55-46DC-98D8-C256070DCFDE}">
      <dgm:prSet/>
      <dgm:spPr>
        <a:xfrm rot="13623526">
          <a:off x="911269" y="1580290"/>
          <a:ext cx="1108794" cy="342565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742D8A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742D8A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742D8A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n-US"/>
        </a:p>
      </dgm:t>
    </dgm:pt>
    <dgm:pt modelId="{9E7612A1-8CA8-4362-B5E5-859EBF90C38C}" type="sibTrans" cxnId="{7C762DC1-EC55-46DC-98D8-C256070DCFDE}">
      <dgm:prSet/>
      <dgm:spPr/>
      <dgm:t>
        <a:bodyPr/>
        <a:lstStyle/>
        <a:p>
          <a:endParaRPr lang="en-US"/>
        </a:p>
      </dgm:t>
    </dgm:pt>
    <dgm:pt modelId="{DE153E12-5870-4B40-8A51-E70CF9D8EECA}">
      <dgm:prSet phldrT="[Text]"/>
      <dgm:spPr>
        <a:xfrm>
          <a:off x="1764426" y="372287"/>
          <a:ext cx="1141885" cy="913508"/>
        </a:xfrm>
        <a:prstGeom prst="roundRect">
          <a:avLst>
            <a:gd name="adj" fmla="val 10000"/>
          </a:avLst>
        </a:prstGeom>
        <a:solidFill>
          <a:srgbClr val="7F7F7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Provider Champion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BDFF1C19-7688-4D41-83A5-5291655F5B0C}" type="parTrans" cxnId="{544F6D85-B308-4BE4-A7BC-EA8E42232593}">
      <dgm:prSet/>
      <dgm:spPr>
        <a:xfrm rot="16273140">
          <a:off x="1749069" y="1231715"/>
          <a:ext cx="1148172" cy="342565"/>
        </a:xfrm>
        <a:prstGeom prst="leftArrow">
          <a:avLst>
            <a:gd name="adj1" fmla="val 60000"/>
            <a:gd name="adj2" fmla="val 50000"/>
          </a:avLst>
        </a:prstGeom>
        <a:solidFill>
          <a:srgbClr val="7F7F7F"/>
        </a:soli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n-US"/>
        </a:p>
      </dgm:t>
    </dgm:pt>
    <dgm:pt modelId="{53BF2533-8E20-4279-B4EA-F6ED3EFE437E}" type="sibTrans" cxnId="{544F6D85-B308-4BE4-A7BC-EA8E42232593}">
      <dgm:prSet/>
      <dgm:spPr/>
      <dgm:t>
        <a:bodyPr/>
        <a:lstStyle/>
        <a:p>
          <a:endParaRPr lang="en-US"/>
        </a:p>
      </dgm:t>
    </dgm:pt>
    <dgm:pt modelId="{AA7C21BB-81D8-45FE-8CBC-CFF7762E3A0A}">
      <dgm:prSet/>
      <dgm:spPr>
        <a:xfrm>
          <a:off x="3011810" y="888971"/>
          <a:ext cx="1141885" cy="913508"/>
        </a:xfrm>
        <a:prstGeom prst="roundRect">
          <a:avLst>
            <a:gd name="adj" fmla="val 10000"/>
          </a:avLst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Operations Person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4A169712-9AC4-4FAD-80BA-715EAA4F1EDE}" type="parTrans" cxnId="{63BB69B6-37B1-43A1-835F-76637B197B6C}">
      <dgm:prSet/>
      <dgm:spPr>
        <a:xfrm rot="18882874">
          <a:off x="2595222" y="1586376"/>
          <a:ext cx="1159363" cy="342565"/>
        </a:xfrm>
        <a:prstGeom prst="leftArrow">
          <a:avLst>
            <a:gd name="adj1" fmla="val 60000"/>
            <a:gd name="adj2" fmla="val 50000"/>
          </a:avLst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n-US"/>
        </a:p>
      </dgm:t>
    </dgm:pt>
    <dgm:pt modelId="{DB4BC3A4-EEA9-4BE6-814A-CD214888D91E}" type="sibTrans" cxnId="{63BB69B6-37B1-43A1-835F-76637B197B6C}">
      <dgm:prSet/>
      <dgm:spPr/>
      <dgm:t>
        <a:bodyPr/>
        <a:lstStyle/>
        <a:p>
          <a:endParaRPr lang="en-US"/>
        </a:p>
      </dgm:t>
    </dgm:pt>
    <dgm:pt modelId="{6E05BD3E-9E79-4285-933E-0DA35B6DF765}">
      <dgm:prSet/>
      <dgm:spPr>
        <a:xfrm>
          <a:off x="3528494" y="2136356"/>
          <a:ext cx="1141885" cy="913508"/>
        </a:xfrm>
        <a:prstGeom prst="roundRect">
          <a:avLst>
            <a:gd name="adj" fmla="val 10000"/>
          </a:avLst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Data Specialist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A61A438-A307-436B-B38A-1BA7F564373F}" type="parTrans" cxnId="{D3827398-5029-49F5-8DDF-806462302224}">
      <dgm:prSet/>
      <dgm:spPr>
        <a:xfrm rot="21501796">
          <a:off x="2963358" y="2438055"/>
          <a:ext cx="1136310" cy="342565"/>
        </a:xfrm>
        <a:prstGeom prst="leftArrow">
          <a:avLst>
            <a:gd name="adj1" fmla="val 60000"/>
            <a:gd name="adj2" fmla="val 50000"/>
          </a:avLst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gm:spPr>
      <dgm:t>
        <a:bodyPr/>
        <a:lstStyle/>
        <a:p>
          <a:endParaRPr lang="en-US"/>
        </a:p>
      </dgm:t>
    </dgm:pt>
    <dgm:pt modelId="{B3351288-3316-4DDA-B4C5-A5B1C9379B26}" type="sibTrans" cxnId="{D3827398-5029-49F5-8DDF-806462302224}">
      <dgm:prSet/>
      <dgm:spPr/>
      <dgm:t>
        <a:bodyPr/>
        <a:lstStyle/>
        <a:p>
          <a:endParaRPr lang="en-US"/>
        </a:p>
      </dgm:t>
    </dgm:pt>
    <dgm:pt modelId="{7CAFD361-B621-401E-86EB-077BE5A27BC1}" type="pres">
      <dgm:prSet presAssocID="{3242CDD1-E027-4074-857E-54265C53FCA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BA31178-47F5-4FFA-B539-D638D7044C85}" type="pres">
      <dgm:prSet presAssocID="{174ECC0A-5C68-4A55-BE23-43FDFDC5AC2D}" presName="centerShape" presStyleLbl="node0" presStyleIdx="0" presStyleCnt="1" custLinFactNeighborX="-1095" custLinFactNeighborY="1460"/>
      <dgm:spPr/>
      <dgm:t>
        <a:bodyPr/>
        <a:lstStyle/>
        <a:p>
          <a:endParaRPr lang="en-US"/>
        </a:p>
      </dgm:t>
    </dgm:pt>
    <dgm:pt modelId="{C490A1D9-8FFD-4458-866C-46AE6C34F050}" type="pres">
      <dgm:prSet presAssocID="{AAE663E4-E327-408D-8AA5-E8E3C460510A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74217EFE-8FD7-4A27-8425-1F2BB4808475}" type="pres">
      <dgm:prSet presAssocID="{A6800332-E1EC-43BB-9A45-A8B0A8D0805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611AF9-C0F1-492B-BC17-4A27217EC137}" type="pres">
      <dgm:prSet presAssocID="{6D1E12EC-C828-4B66-B0C1-1B5E34703A86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D48157CE-CD31-43DF-A6D2-C22702A33F21}" type="pres">
      <dgm:prSet presAssocID="{D3E0B9C0-F33D-4A5C-9E6C-D548B9B7201E}" presName="node" presStyleLbl="node1" presStyleIdx="1" presStyleCnt="5" custScaleX="1010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6E9AC1-1759-4C6E-B0A2-29D49825A555}" type="pres">
      <dgm:prSet presAssocID="{BDFF1C19-7688-4D41-83A5-5291655F5B0C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74FBF218-DE96-4F5E-B9A2-02437AA8A496}" type="pres">
      <dgm:prSet presAssocID="{DE153E12-5870-4B40-8A51-E70CF9D8EEC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BED600-D5DF-40AC-91A8-71BC2E94B8F6}" type="pres">
      <dgm:prSet presAssocID="{4A169712-9AC4-4FAD-80BA-715EAA4F1EDE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962AD05A-6DA0-4955-B826-B1D147ADC4A7}" type="pres">
      <dgm:prSet presAssocID="{AA7C21BB-81D8-45FE-8CBC-CFF7762E3A0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33DD79-A1EB-4051-91AF-A6AE73C81083}" type="pres">
      <dgm:prSet presAssocID="{3A61A438-A307-436B-B38A-1BA7F564373F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950B4980-2711-4BCB-BCA4-04DD933212DF}" type="pres">
      <dgm:prSet presAssocID="{6E05BD3E-9E79-4285-933E-0DA35B6DF76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B2DF07-97E0-45FD-BDB1-69E5CFD129C1}" type="presOf" srcId="{4A169712-9AC4-4FAD-80BA-715EAA4F1EDE}" destId="{20BED600-D5DF-40AC-91A8-71BC2E94B8F6}" srcOrd="0" destOrd="0" presId="urn:microsoft.com/office/officeart/2005/8/layout/radial4"/>
    <dgm:cxn modelId="{D3827398-5029-49F5-8DDF-806462302224}" srcId="{174ECC0A-5C68-4A55-BE23-43FDFDC5AC2D}" destId="{6E05BD3E-9E79-4285-933E-0DA35B6DF765}" srcOrd="4" destOrd="0" parTransId="{3A61A438-A307-436B-B38A-1BA7F564373F}" sibTransId="{B3351288-3316-4DDA-B4C5-A5B1C9379B26}"/>
    <dgm:cxn modelId="{D8966784-D24F-492B-B8E3-D011C9462693}" srcId="{174ECC0A-5C68-4A55-BE23-43FDFDC5AC2D}" destId="{A6800332-E1EC-43BB-9A45-A8B0A8D08051}" srcOrd="0" destOrd="0" parTransId="{AAE663E4-E327-408D-8AA5-E8E3C460510A}" sibTransId="{367B721B-0993-49EC-A0A7-F92398C64E21}"/>
    <dgm:cxn modelId="{42D4CD5D-93E8-4D96-8388-DE1848B40C3D}" type="presOf" srcId="{AA7C21BB-81D8-45FE-8CBC-CFF7762E3A0A}" destId="{962AD05A-6DA0-4955-B826-B1D147ADC4A7}" srcOrd="0" destOrd="0" presId="urn:microsoft.com/office/officeart/2005/8/layout/radial4"/>
    <dgm:cxn modelId="{9C800B4A-76FD-4488-ACA7-136EF9A4FCB7}" type="presOf" srcId="{174ECC0A-5C68-4A55-BE23-43FDFDC5AC2D}" destId="{0BA31178-47F5-4FFA-B539-D638D7044C85}" srcOrd="0" destOrd="0" presId="urn:microsoft.com/office/officeart/2005/8/layout/radial4"/>
    <dgm:cxn modelId="{7C762DC1-EC55-46DC-98D8-C256070DCFDE}" srcId="{174ECC0A-5C68-4A55-BE23-43FDFDC5AC2D}" destId="{D3E0B9C0-F33D-4A5C-9E6C-D548B9B7201E}" srcOrd="1" destOrd="0" parTransId="{6D1E12EC-C828-4B66-B0C1-1B5E34703A86}" sibTransId="{9E7612A1-8CA8-4362-B5E5-859EBF90C38C}"/>
    <dgm:cxn modelId="{63BB69B6-37B1-43A1-835F-76637B197B6C}" srcId="{174ECC0A-5C68-4A55-BE23-43FDFDC5AC2D}" destId="{AA7C21BB-81D8-45FE-8CBC-CFF7762E3A0A}" srcOrd="3" destOrd="0" parTransId="{4A169712-9AC4-4FAD-80BA-715EAA4F1EDE}" sibTransId="{DB4BC3A4-EEA9-4BE6-814A-CD214888D91E}"/>
    <dgm:cxn modelId="{4D58F75B-CF9D-48CE-9BAD-6C280E9B157A}" type="presOf" srcId="{6E05BD3E-9E79-4285-933E-0DA35B6DF765}" destId="{950B4980-2711-4BCB-BCA4-04DD933212DF}" srcOrd="0" destOrd="0" presId="urn:microsoft.com/office/officeart/2005/8/layout/radial4"/>
    <dgm:cxn modelId="{1D30A3D7-13C3-4DC0-8A11-0425D9AF1B73}" type="presOf" srcId="{D3E0B9C0-F33D-4A5C-9E6C-D548B9B7201E}" destId="{D48157CE-CD31-43DF-A6D2-C22702A33F21}" srcOrd="0" destOrd="0" presId="urn:microsoft.com/office/officeart/2005/8/layout/radial4"/>
    <dgm:cxn modelId="{C52B27AC-BD02-4473-8DE6-D41877617A20}" srcId="{3242CDD1-E027-4074-857E-54265C53FCA3}" destId="{174ECC0A-5C68-4A55-BE23-43FDFDC5AC2D}" srcOrd="0" destOrd="0" parTransId="{5D0E8F8B-039B-453D-879D-50C752F62D28}" sibTransId="{00A493C0-1D35-4009-89C9-992F2B091574}"/>
    <dgm:cxn modelId="{01709489-331F-4EC1-B07B-CC12B507174C}" type="presOf" srcId="{AAE663E4-E327-408D-8AA5-E8E3C460510A}" destId="{C490A1D9-8FFD-4458-866C-46AE6C34F050}" srcOrd="0" destOrd="0" presId="urn:microsoft.com/office/officeart/2005/8/layout/radial4"/>
    <dgm:cxn modelId="{004049D7-4EBD-4EFB-ABA8-45A904688B41}" type="presOf" srcId="{BDFF1C19-7688-4D41-83A5-5291655F5B0C}" destId="{FA6E9AC1-1759-4C6E-B0A2-29D49825A555}" srcOrd="0" destOrd="0" presId="urn:microsoft.com/office/officeart/2005/8/layout/radial4"/>
    <dgm:cxn modelId="{2B83E17E-0E26-496F-B16B-1DFF4883E77D}" type="presOf" srcId="{3A61A438-A307-436B-B38A-1BA7F564373F}" destId="{8D33DD79-A1EB-4051-91AF-A6AE73C81083}" srcOrd="0" destOrd="0" presId="urn:microsoft.com/office/officeart/2005/8/layout/radial4"/>
    <dgm:cxn modelId="{49FD00CD-7CAD-4C9E-9733-9C1B237CB1DC}" type="presOf" srcId="{6D1E12EC-C828-4B66-B0C1-1B5E34703A86}" destId="{AD611AF9-C0F1-492B-BC17-4A27217EC137}" srcOrd="0" destOrd="0" presId="urn:microsoft.com/office/officeart/2005/8/layout/radial4"/>
    <dgm:cxn modelId="{544F6D85-B308-4BE4-A7BC-EA8E42232593}" srcId="{174ECC0A-5C68-4A55-BE23-43FDFDC5AC2D}" destId="{DE153E12-5870-4B40-8A51-E70CF9D8EECA}" srcOrd="2" destOrd="0" parTransId="{BDFF1C19-7688-4D41-83A5-5291655F5B0C}" sibTransId="{53BF2533-8E20-4279-B4EA-F6ED3EFE437E}"/>
    <dgm:cxn modelId="{C186FBD8-DC34-4E09-9882-078066A239A6}" type="presOf" srcId="{3242CDD1-E027-4074-857E-54265C53FCA3}" destId="{7CAFD361-B621-401E-86EB-077BE5A27BC1}" srcOrd="0" destOrd="0" presId="urn:microsoft.com/office/officeart/2005/8/layout/radial4"/>
    <dgm:cxn modelId="{C806EC99-E5A7-47D2-B5C8-5DCE6BD804E4}" type="presOf" srcId="{A6800332-E1EC-43BB-9A45-A8B0A8D08051}" destId="{74217EFE-8FD7-4A27-8425-1F2BB4808475}" srcOrd="0" destOrd="0" presId="urn:microsoft.com/office/officeart/2005/8/layout/radial4"/>
    <dgm:cxn modelId="{ADC639BD-BDFC-407C-8BC9-0316C6375297}" type="presOf" srcId="{DE153E12-5870-4B40-8A51-E70CF9D8EECA}" destId="{74FBF218-DE96-4F5E-B9A2-02437AA8A496}" srcOrd="0" destOrd="0" presId="urn:microsoft.com/office/officeart/2005/8/layout/radial4"/>
    <dgm:cxn modelId="{B51080AD-ABEB-4040-8BFB-34791E6B983A}" type="presParOf" srcId="{7CAFD361-B621-401E-86EB-077BE5A27BC1}" destId="{0BA31178-47F5-4FFA-B539-D638D7044C85}" srcOrd="0" destOrd="0" presId="urn:microsoft.com/office/officeart/2005/8/layout/radial4"/>
    <dgm:cxn modelId="{FD41402F-A962-485D-A5CE-A85F03F0ECF5}" type="presParOf" srcId="{7CAFD361-B621-401E-86EB-077BE5A27BC1}" destId="{C490A1D9-8FFD-4458-866C-46AE6C34F050}" srcOrd="1" destOrd="0" presId="urn:microsoft.com/office/officeart/2005/8/layout/radial4"/>
    <dgm:cxn modelId="{71653C55-014E-437B-A4C8-5BB7821112CA}" type="presParOf" srcId="{7CAFD361-B621-401E-86EB-077BE5A27BC1}" destId="{74217EFE-8FD7-4A27-8425-1F2BB4808475}" srcOrd="2" destOrd="0" presId="urn:microsoft.com/office/officeart/2005/8/layout/radial4"/>
    <dgm:cxn modelId="{BF4FC346-B549-47C2-932D-0C7A04AD3624}" type="presParOf" srcId="{7CAFD361-B621-401E-86EB-077BE5A27BC1}" destId="{AD611AF9-C0F1-492B-BC17-4A27217EC137}" srcOrd="3" destOrd="0" presId="urn:microsoft.com/office/officeart/2005/8/layout/radial4"/>
    <dgm:cxn modelId="{CE8D385B-9367-4B32-BFD6-262D518F830A}" type="presParOf" srcId="{7CAFD361-B621-401E-86EB-077BE5A27BC1}" destId="{D48157CE-CD31-43DF-A6D2-C22702A33F21}" srcOrd="4" destOrd="0" presId="urn:microsoft.com/office/officeart/2005/8/layout/radial4"/>
    <dgm:cxn modelId="{EFA64B2A-2821-463D-B6B5-84BC04B92F73}" type="presParOf" srcId="{7CAFD361-B621-401E-86EB-077BE5A27BC1}" destId="{FA6E9AC1-1759-4C6E-B0A2-29D49825A555}" srcOrd="5" destOrd="0" presId="urn:microsoft.com/office/officeart/2005/8/layout/radial4"/>
    <dgm:cxn modelId="{0BF51EAD-9336-4AF7-BAF8-2D3AC5334D5C}" type="presParOf" srcId="{7CAFD361-B621-401E-86EB-077BE5A27BC1}" destId="{74FBF218-DE96-4F5E-B9A2-02437AA8A496}" srcOrd="6" destOrd="0" presId="urn:microsoft.com/office/officeart/2005/8/layout/radial4"/>
    <dgm:cxn modelId="{189FBBB4-228B-41A3-82A3-5E838E3588F5}" type="presParOf" srcId="{7CAFD361-B621-401E-86EB-077BE5A27BC1}" destId="{20BED600-D5DF-40AC-91A8-71BC2E94B8F6}" srcOrd="7" destOrd="0" presId="urn:microsoft.com/office/officeart/2005/8/layout/radial4"/>
    <dgm:cxn modelId="{8BDC2BF8-6B98-4101-AFEE-8AAD0E55A3E4}" type="presParOf" srcId="{7CAFD361-B621-401E-86EB-077BE5A27BC1}" destId="{962AD05A-6DA0-4955-B826-B1D147ADC4A7}" srcOrd="8" destOrd="0" presId="urn:microsoft.com/office/officeart/2005/8/layout/radial4"/>
    <dgm:cxn modelId="{7C77B940-8DCD-4FA3-9CE5-FB203B5C0A71}" type="presParOf" srcId="{7CAFD361-B621-401E-86EB-077BE5A27BC1}" destId="{8D33DD79-A1EB-4051-91AF-A6AE73C81083}" srcOrd="9" destOrd="0" presId="urn:microsoft.com/office/officeart/2005/8/layout/radial4"/>
    <dgm:cxn modelId="{AD49678A-E627-49B1-A47F-CD4B11E7DDC1}" type="presParOf" srcId="{7CAFD361-B621-401E-86EB-077BE5A27BC1}" destId="{950B4980-2711-4BCB-BCA4-04DD933212DF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5D3F11-75BE-46DC-B05F-E9ED31A59C53}" type="doc">
      <dgm:prSet loTypeId="urn:microsoft.com/office/officeart/2005/8/layout/cycle3" loCatId="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62556B-D69D-4D86-9824-418AF55039E1}">
      <dgm:prSet phldrT="[Text]"/>
      <dgm:spPr>
        <a:xfrm>
          <a:off x="1458984" y="1506"/>
          <a:ext cx="1384407" cy="692203"/>
        </a:xfrm>
        <a:prstGeom prst="roundRect">
          <a:avLst/>
        </a:prstGeom>
        <a:solidFill>
          <a:srgbClr val="7F7F7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Identify Stakeholders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73A0C3B-460D-4928-B8B0-9E606C7F1857}" type="parTrans" cxnId="{B8555459-A67A-49AE-9258-347235AAD612}">
      <dgm:prSet/>
      <dgm:spPr/>
      <dgm:t>
        <a:bodyPr/>
        <a:lstStyle/>
        <a:p>
          <a:endParaRPr lang="en-US"/>
        </a:p>
      </dgm:t>
    </dgm:pt>
    <dgm:pt modelId="{7DF13691-4FB5-4A86-98FA-EF82E8CA1FE1}" type="sibTrans" cxnId="{B8555459-A67A-49AE-9258-347235AAD612}">
      <dgm:prSet/>
      <dgm:spPr>
        <a:xfrm>
          <a:off x="594875" y="-14355"/>
          <a:ext cx="3112625" cy="3112625"/>
        </a:xfrm>
        <a:prstGeom prst="circularArrow">
          <a:avLst>
            <a:gd name="adj1" fmla="val 5544"/>
            <a:gd name="adj2" fmla="val 330680"/>
            <a:gd name="adj3" fmla="val 13891231"/>
            <a:gd name="adj4" fmla="val 17316182"/>
            <a:gd name="adj5" fmla="val 5757"/>
          </a:avLst>
        </a:prstGeom>
        <a:solidFill>
          <a:srgbClr val="F3BE54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endParaRPr lang="en-US"/>
        </a:p>
      </dgm:t>
    </dgm:pt>
    <dgm:pt modelId="{D37A541A-3BDB-4437-ABBC-08BE6E004100}">
      <dgm:prSet phldrT="[Text]"/>
      <dgm:spPr>
        <a:xfrm>
          <a:off x="2721364" y="918680"/>
          <a:ext cx="1384407" cy="692203"/>
        </a:xfrm>
        <a:prstGeom prst="roundRect">
          <a:avLst/>
        </a:prstGeom>
        <a:gradFill rotWithShape="0">
          <a:gsLst>
            <a:gs pos="0">
              <a:srgbClr val="B21D2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B21D2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B21D2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Document Needs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57115753-0E89-4BC9-93AF-903DF16D6714}" type="parTrans" cxnId="{4E0951AB-E17E-488C-B0C9-9DC1F9CF2B17}">
      <dgm:prSet/>
      <dgm:spPr/>
      <dgm:t>
        <a:bodyPr/>
        <a:lstStyle/>
        <a:p>
          <a:endParaRPr lang="en-US"/>
        </a:p>
      </dgm:t>
    </dgm:pt>
    <dgm:pt modelId="{B475ADF5-7451-4251-84D1-861EFFD3B856}" type="sibTrans" cxnId="{4E0951AB-E17E-488C-B0C9-9DC1F9CF2B17}">
      <dgm:prSet/>
      <dgm:spPr/>
      <dgm:t>
        <a:bodyPr/>
        <a:lstStyle/>
        <a:p>
          <a:endParaRPr lang="en-US"/>
        </a:p>
      </dgm:t>
    </dgm:pt>
    <dgm:pt modelId="{43440876-24AD-4CC2-8BE8-44BAAB5CBB28}">
      <dgm:prSet phldrT="[Text]"/>
      <dgm:spPr>
        <a:xfrm>
          <a:off x="2365134" y="2077287"/>
          <a:ext cx="1384407" cy="692203"/>
        </a:xfrm>
        <a:prstGeom prst="roundRect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Analyze stakeholder influence/interest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D56D47EE-2F3C-4DF2-8DD0-825F27427346}" type="parTrans" cxnId="{67B7033E-8ED7-4EA7-979A-15BB32EC87A4}">
      <dgm:prSet/>
      <dgm:spPr/>
      <dgm:t>
        <a:bodyPr/>
        <a:lstStyle/>
        <a:p>
          <a:endParaRPr lang="en-US"/>
        </a:p>
      </dgm:t>
    </dgm:pt>
    <dgm:pt modelId="{F9EC25EA-7467-475E-8930-97F56399F466}" type="sibTrans" cxnId="{67B7033E-8ED7-4EA7-979A-15BB32EC87A4}">
      <dgm:prSet/>
      <dgm:spPr/>
      <dgm:t>
        <a:bodyPr/>
        <a:lstStyle/>
        <a:p>
          <a:endParaRPr lang="en-US"/>
        </a:p>
      </dgm:t>
    </dgm:pt>
    <dgm:pt modelId="{6E65A7C5-6E1E-49CC-919B-BD380263C808}">
      <dgm:prSet phldrT="[Text]"/>
      <dgm:spPr>
        <a:xfrm>
          <a:off x="531855" y="2098280"/>
          <a:ext cx="1384407" cy="692203"/>
        </a:xfrm>
        <a:prstGeom prst="roundRect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Manage stakeholder expectations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330E39D3-B8B2-4064-933A-76FC883807A7}" type="parTrans" cxnId="{48324C1A-41DB-4F76-B235-1857F0E06096}">
      <dgm:prSet/>
      <dgm:spPr/>
      <dgm:t>
        <a:bodyPr/>
        <a:lstStyle/>
        <a:p>
          <a:endParaRPr lang="en-US"/>
        </a:p>
      </dgm:t>
    </dgm:pt>
    <dgm:pt modelId="{DAA008B7-FFD8-484C-AAD1-FEB71E696322}" type="sibTrans" cxnId="{48324C1A-41DB-4F76-B235-1857F0E06096}">
      <dgm:prSet/>
      <dgm:spPr/>
      <dgm:t>
        <a:bodyPr/>
        <a:lstStyle/>
        <a:p>
          <a:endParaRPr lang="en-US"/>
        </a:p>
      </dgm:t>
    </dgm:pt>
    <dgm:pt modelId="{E7E735D0-7566-4AFA-A40A-64F002348FD5}">
      <dgm:prSet phldrT="[Text]"/>
      <dgm:spPr>
        <a:xfrm>
          <a:off x="196603" y="918680"/>
          <a:ext cx="1384407" cy="692203"/>
        </a:xfrm>
        <a:prstGeom prst="roundRect">
          <a:avLst/>
        </a:prstGeom>
        <a:solidFill>
          <a:srgbClr val="F54E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en-US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Take action</a:t>
          </a:r>
          <a:endParaRPr lang="en-US" dirty="0">
            <a:solidFill>
              <a:srgbClr val="FFFFFF"/>
            </a:solidFill>
            <a:latin typeface="Arial"/>
            <a:ea typeface="+mn-ea"/>
            <a:cs typeface="+mn-cs"/>
          </a:endParaRPr>
        </a:p>
      </dgm:t>
    </dgm:pt>
    <dgm:pt modelId="{821DF716-6716-4A2E-BE40-16AC67EA2B09}" type="parTrans" cxnId="{27691BE1-288F-4D1E-BAD8-7E7B38315123}">
      <dgm:prSet/>
      <dgm:spPr/>
      <dgm:t>
        <a:bodyPr/>
        <a:lstStyle/>
        <a:p>
          <a:endParaRPr lang="en-US"/>
        </a:p>
      </dgm:t>
    </dgm:pt>
    <dgm:pt modelId="{D6704185-2326-4C01-85A5-9BC659DC003E}" type="sibTrans" cxnId="{27691BE1-288F-4D1E-BAD8-7E7B38315123}">
      <dgm:prSet/>
      <dgm:spPr/>
      <dgm:t>
        <a:bodyPr/>
        <a:lstStyle/>
        <a:p>
          <a:endParaRPr lang="en-US"/>
        </a:p>
      </dgm:t>
    </dgm:pt>
    <dgm:pt modelId="{C2FC2AD7-0C1A-C64A-B8AF-F8D9DB23B66D}" type="pres">
      <dgm:prSet presAssocID="{7C5D3F11-75BE-46DC-B05F-E9ED31A59C5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7093FED-A413-E744-8346-0D6147B9DAC8}" type="pres">
      <dgm:prSet presAssocID="{7C5D3F11-75BE-46DC-B05F-E9ED31A59C53}" presName="cycle" presStyleCnt="0"/>
      <dgm:spPr/>
      <dgm:t>
        <a:bodyPr/>
        <a:lstStyle/>
        <a:p>
          <a:endParaRPr lang="en-US"/>
        </a:p>
      </dgm:t>
    </dgm:pt>
    <dgm:pt modelId="{27C15058-99AB-4E4D-8D4E-4B61E0D10747}" type="pres">
      <dgm:prSet presAssocID="{2862556B-D69D-4D86-9824-418AF55039E1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20BE88-C65A-0B4F-A507-83D03237A541}" type="pres">
      <dgm:prSet presAssocID="{7DF13691-4FB5-4A86-98FA-EF82E8CA1FE1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C3D46041-E3FA-464F-933E-F1E0B6778EEF}" type="pres">
      <dgm:prSet presAssocID="{D37A541A-3BDB-4437-ABBC-08BE6E004100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7112B9-A9D1-C147-96D8-7EEAD1F9A6A9}" type="pres">
      <dgm:prSet presAssocID="{43440876-24AD-4CC2-8BE8-44BAAB5CBB28}" presName="nodeFollowingNodes" presStyleLbl="node1" presStyleIdx="2" presStyleCnt="5" custRadScaleRad="88543" custRadScaleInc="-240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A5CA7B-A1F3-9444-AF17-81F461305B51}" type="pres">
      <dgm:prSet presAssocID="{6E65A7C5-6E1E-49CC-919B-BD380263C808}" presName="nodeFollowingNodes" presStyleLbl="node1" presStyleIdx="3" presStyleCnt="5" custRadScaleRad="90769" custRadScaleInc="23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EB8463-51A5-9B4B-886A-26AEFCB3D110}" type="pres">
      <dgm:prSet presAssocID="{E7E735D0-7566-4AFA-A40A-64F002348FD5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764A9E-BB35-924F-8C87-65254D3E9305}" type="presOf" srcId="{7C5D3F11-75BE-46DC-B05F-E9ED31A59C53}" destId="{C2FC2AD7-0C1A-C64A-B8AF-F8D9DB23B66D}" srcOrd="0" destOrd="0" presId="urn:microsoft.com/office/officeart/2005/8/layout/cycle3"/>
    <dgm:cxn modelId="{67B7033E-8ED7-4EA7-979A-15BB32EC87A4}" srcId="{7C5D3F11-75BE-46DC-B05F-E9ED31A59C53}" destId="{43440876-24AD-4CC2-8BE8-44BAAB5CBB28}" srcOrd="2" destOrd="0" parTransId="{D56D47EE-2F3C-4DF2-8DD0-825F27427346}" sibTransId="{F9EC25EA-7467-475E-8930-97F56399F466}"/>
    <dgm:cxn modelId="{E1EF2B50-7843-BF4A-AC08-07C4004C9EDA}" type="presOf" srcId="{43440876-24AD-4CC2-8BE8-44BAAB5CBB28}" destId="{417112B9-A9D1-C147-96D8-7EEAD1F9A6A9}" srcOrd="0" destOrd="0" presId="urn:microsoft.com/office/officeart/2005/8/layout/cycle3"/>
    <dgm:cxn modelId="{48324C1A-41DB-4F76-B235-1857F0E06096}" srcId="{7C5D3F11-75BE-46DC-B05F-E9ED31A59C53}" destId="{6E65A7C5-6E1E-49CC-919B-BD380263C808}" srcOrd="3" destOrd="0" parTransId="{330E39D3-B8B2-4064-933A-76FC883807A7}" sibTransId="{DAA008B7-FFD8-484C-AAD1-FEB71E696322}"/>
    <dgm:cxn modelId="{3E78FEED-AD53-614F-98C5-9FDE087CBA43}" type="presOf" srcId="{E7E735D0-7566-4AFA-A40A-64F002348FD5}" destId="{2FEB8463-51A5-9B4B-886A-26AEFCB3D110}" srcOrd="0" destOrd="0" presId="urn:microsoft.com/office/officeart/2005/8/layout/cycle3"/>
    <dgm:cxn modelId="{6CB0D907-B6DA-3C47-92A6-D35EC6C42478}" type="presOf" srcId="{7DF13691-4FB5-4A86-98FA-EF82E8CA1FE1}" destId="{9520BE88-C65A-0B4F-A507-83D03237A541}" srcOrd="0" destOrd="0" presId="urn:microsoft.com/office/officeart/2005/8/layout/cycle3"/>
    <dgm:cxn modelId="{232C7185-C56F-B545-A543-B008A6B15DFE}" type="presOf" srcId="{D37A541A-3BDB-4437-ABBC-08BE6E004100}" destId="{C3D46041-E3FA-464F-933E-F1E0B6778EEF}" srcOrd="0" destOrd="0" presId="urn:microsoft.com/office/officeart/2005/8/layout/cycle3"/>
    <dgm:cxn modelId="{27691BE1-288F-4D1E-BAD8-7E7B38315123}" srcId="{7C5D3F11-75BE-46DC-B05F-E9ED31A59C53}" destId="{E7E735D0-7566-4AFA-A40A-64F002348FD5}" srcOrd="4" destOrd="0" parTransId="{821DF716-6716-4A2E-BE40-16AC67EA2B09}" sibTransId="{D6704185-2326-4C01-85A5-9BC659DC003E}"/>
    <dgm:cxn modelId="{4E0951AB-E17E-488C-B0C9-9DC1F9CF2B17}" srcId="{7C5D3F11-75BE-46DC-B05F-E9ED31A59C53}" destId="{D37A541A-3BDB-4437-ABBC-08BE6E004100}" srcOrd="1" destOrd="0" parTransId="{57115753-0E89-4BC9-93AF-903DF16D6714}" sibTransId="{B475ADF5-7451-4251-84D1-861EFFD3B856}"/>
    <dgm:cxn modelId="{89B20D5C-383D-E441-A819-0F7A17110728}" type="presOf" srcId="{2862556B-D69D-4D86-9824-418AF55039E1}" destId="{27C15058-99AB-4E4D-8D4E-4B61E0D10747}" srcOrd="0" destOrd="0" presId="urn:microsoft.com/office/officeart/2005/8/layout/cycle3"/>
    <dgm:cxn modelId="{B8555459-A67A-49AE-9258-347235AAD612}" srcId="{7C5D3F11-75BE-46DC-B05F-E9ED31A59C53}" destId="{2862556B-D69D-4D86-9824-418AF55039E1}" srcOrd="0" destOrd="0" parTransId="{D73A0C3B-460D-4928-B8B0-9E606C7F1857}" sibTransId="{7DF13691-4FB5-4A86-98FA-EF82E8CA1FE1}"/>
    <dgm:cxn modelId="{113831DD-74AC-204F-A808-5C56004F7519}" type="presOf" srcId="{6E65A7C5-6E1E-49CC-919B-BD380263C808}" destId="{07A5CA7B-A1F3-9444-AF17-81F461305B51}" srcOrd="0" destOrd="0" presId="urn:microsoft.com/office/officeart/2005/8/layout/cycle3"/>
    <dgm:cxn modelId="{8D80101B-0AD2-DD4A-AE5E-F50161C76D9D}" type="presParOf" srcId="{C2FC2AD7-0C1A-C64A-B8AF-F8D9DB23B66D}" destId="{97093FED-A413-E744-8346-0D6147B9DAC8}" srcOrd="0" destOrd="0" presId="urn:microsoft.com/office/officeart/2005/8/layout/cycle3"/>
    <dgm:cxn modelId="{EE7970C4-E188-FB47-9497-0C307FE3C1B3}" type="presParOf" srcId="{97093FED-A413-E744-8346-0D6147B9DAC8}" destId="{27C15058-99AB-4E4D-8D4E-4B61E0D10747}" srcOrd="0" destOrd="0" presId="urn:microsoft.com/office/officeart/2005/8/layout/cycle3"/>
    <dgm:cxn modelId="{8939920B-4D78-7340-9CF7-794ED7FD72AB}" type="presParOf" srcId="{97093FED-A413-E744-8346-0D6147B9DAC8}" destId="{9520BE88-C65A-0B4F-A507-83D03237A541}" srcOrd="1" destOrd="0" presId="urn:microsoft.com/office/officeart/2005/8/layout/cycle3"/>
    <dgm:cxn modelId="{5E3AEB18-1514-3140-BEC8-7B4A664C79F6}" type="presParOf" srcId="{97093FED-A413-E744-8346-0D6147B9DAC8}" destId="{C3D46041-E3FA-464F-933E-F1E0B6778EEF}" srcOrd="2" destOrd="0" presId="urn:microsoft.com/office/officeart/2005/8/layout/cycle3"/>
    <dgm:cxn modelId="{8B137FAC-C841-164A-B625-7207F23E1054}" type="presParOf" srcId="{97093FED-A413-E744-8346-0D6147B9DAC8}" destId="{417112B9-A9D1-C147-96D8-7EEAD1F9A6A9}" srcOrd="3" destOrd="0" presId="urn:microsoft.com/office/officeart/2005/8/layout/cycle3"/>
    <dgm:cxn modelId="{5241DF46-A323-1543-AC88-949C6C9FC124}" type="presParOf" srcId="{97093FED-A413-E744-8346-0D6147B9DAC8}" destId="{07A5CA7B-A1F3-9444-AF17-81F461305B51}" srcOrd="4" destOrd="0" presId="urn:microsoft.com/office/officeart/2005/8/layout/cycle3"/>
    <dgm:cxn modelId="{AF5D54B3-EFED-8448-BC19-8AD4BAB57DD9}" type="presParOf" srcId="{97093FED-A413-E744-8346-0D6147B9DAC8}" destId="{2FEB8463-51A5-9B4B-886A-26AEFCB3D11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8AAC8-64A2-4FC8-B6CC-498A1A8BFC41}">
      <dsp:nvSpPr>
        <dsp:cNvPr id="0" name=""/>
        <dsp:cNvSpPr/>
      </dsp:nvSpPr>
      <dsp:spPr>
        <a:xfrm rot="5400000">
          <a:off x="5364589" y="-1685105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0"/>
            <a:satOff val="0"/>
            <a:lumOff val="0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Understands the processes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Effectively leads team meetings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 rot="-5400000">
        <a:off x="3600789" y="115593"/>
        <a:ext cx="4246565" cy="682067"/>
      </dsp:txXfrm>
    </dsp:sp>
    <dsp:sp modelId="{9E55E08F-6279-4988-AE25-8693531BC1E7}">
      <dsp:nvSpPr>
        <dsp:cNvPr id="0" name=""/>
        <dsp:cNvSpPr/>
      </dsp:nvSpPr>
      <dsp:spPr>
        <a:xfrm>
          <a:off x="2446" y="21"/>
          <a:ext cx="3598342" cy="913208"/>
        </a:xfrm>
        <a:prstGeom prst="roundRect">
          <a:avLst/>
        </a:prstGeom>
        <a:solidFill>
          <a:srgbClr val="F54E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Team Leader</a:t>
          </a:r>
          <a:endParaRPr lang="en-US" sz="2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47025" y="44600"/>
        <a:ext cx="3509184" cy="824050"/>
      </dsp:txXfrm>
    </dsp:sp>
    <dsp:sp modelId="{F4DEAD4A-808F-4C3F-AFB0-8F6093C637B6}">
      <dsp:nvSpPr>
        <dsp:cNvPr id="0" name=""/>
        <dsp:cNvSpPr/>
      </dsp:nvSpPr>
      <dsp:spPr>
        <a:xfrm rot="5400000">
          <a:off x="5364589" y="-713041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8217105"/>
            <a:satOff val="-35386"/>
            <a:lumOff val="-3080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8217105"/>
              <a:satOff val="-35386"/>
              <a:lumOff val="-3080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Assists the team leader in planning meetings and developing agenda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Is responsible for meeting time tracking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 rot="-5400000">
        <a:off x="3600789" y="1087657"/>
        <a:ext cx="4246565" cy="682067"/>
      </dsp:txXfrm>
    </dsp:sp>
    <dsp:sp modelId="{7977F174-E1AC-4B26-BE09-709698CD114C}">
      <dsp:nvSpPr>
        <dsp:cNvPr id="0" name=""/>
        <dsp:cNvSpPr/>
      </dsp:nvSpPr>
      <dsp:spPr>
        <a:xfrm>
          <a:off x="2446" y="979465"/>
          <a:ext cx="3598342" cy="898451"/>
        </a:xfrm>
        <a:prstGeom prst="roundRect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Team Facilitator</a:t>
          </a:r>
          <a:endParaRPr lang="en-US" sz="2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46305" y="1023324"/>
        <a:ext cx="3510624" cy="810733"/>
      </dsp:txXfrm>
    </dsp:sp>
    <dsp:sp modelId="{E0847262-C7AE-4551-80DA-34540FCACFDC}">
      <dsp:nvSpPr>
        <dsp:cNvPr id="0" name=""/>
        <dsp:cNvSpPr/>
      </dsp:nvSpPr>
      <dsp:spPr>
        <a:xfrm rot="5400000">
          <a:off x="5364589" y="253724"/>
          <a:ext cx="755863" cy="4283463"/>
        </a:xfrm>
        <a:prstGeom prst="round2SameRect">
          <a:avLst/>
        </a:prstGeom>
        <a:solidFill>
          <a:srgbClr val="F54E00">
            <a:tint val="40000"/>
            <a:alpha val="90000"/>
            <a:hueOff val="16434210"/>
            <a:satOff val="-70773"/>
            <a:lumOff val="-6159"/>
            <a:alphaOff val="0"/>
          </a:srgbClr>
        </a:solidFill>
        <a:ln w="6350" cap="flat" cmpd="sng" algn="ctr">
          <a:solidFill>
            <a:srgbClr val="F54E00">
              <a:tint val="40000"/>
              <a:alpha val="90000"/>
              <a:hueOff val="16434210"/>
              <a:satOff val="-70773"/>
              <a:lumOff val="-6159"/>
              <a:alphaOff val="0"/>
            </a:srgb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Contribute knowledge and experience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Support improvements in their areas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Help drive change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 rot="-5400000">
        <a:off x="3600789" y="2054422"/>
        <a:ext cx="4246565" cy="682067"/>
      </dsp:txXfrm>
    </dsp:sp>
    <dsp:sp modelId="{CA4B8ECE-1B6A-4022-87DF-3621A7C358A3}">
      <dsp:nvSpPr>
        <dsp:cNvPr id="0" name=""/>
        <dsp:cNvSpPr/>
      </dsp:nvSpPr>
      <dsp:spPr>
        <a:xfrm>
          <a:off x="2446" y="1944151"/>
          <a:ext cx="3598342" cy="902610"/>
        </a:xfrm>
        <a:prstGeom prst="roundRect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Team Members</a:t>
          </a:r>
          <a:endParaRPr lang="en-US" sz="21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46508" y="1988213"/>
        <a:ext cx="3510218" cy="8144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A31178-47F5-4FFA-B539-D638D7044C85}">
      <dsp:nvSpPr>
        <dsp:cNvPr id="0" name=""/>
        <dsp:cNvSpPr/>
      </dsp:nvSpPr>
      <dsp:spPr>
        <a:xfrm>
          <a:off x="1908880" y="2464866"/>
          <a:ext cx="1353061" cy="1353061"/>
        </a:xfrm>
        <a:prstGeom prst="ellipse">
          <a:avLst/>
        </a:prstGeom>
        <a:solidFill>
          <a:srgbClr val="F3BE54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rgbClr val="000000"/>
              </a:solidFill>
              <a:latin typeface="Arial"/>
              <a:ea typeface="+mn-ea"/>
              <a:cs typeface="+mn-cs"/>
            </a:rPr>
            <a:t>QI ROLES</a:t>
          </a:r>
          <a:endParaRPr lang="en-US" sz="2100" kern="1200" dirty="0">
            <a:solidFill>
              <a:srgbClr val="000000"/>
            </a:solidFill>
            <a:latin typeface="Arial"/>
            <a:ea typeface="+mn-ea"/>
            <a:cs typeface="+mn-cs"/>
          </a:endParaRPr>
        </a:p>
      </dsp:txBody>
      <dsp:txXfrm>
        <a:off x="2107031" y="2663017"/>
        <a:ext cx="956759" cy="956759"/>
      </dsp:txXfrm>
    </dsp:sp>
    <dsp:sp modelId="{C490A1D9-8FFD-4458-866C-46AE6C34F050}">
      <dsp:nvSpPr>
        <dsp:cNvPr id="0" name=""/>
        <dsp:cNvSpPr/>
      </dsp:nvSpPr>
      <dsp:spPr>
        <a:xfrm rot="10902599">
          <a:off x="642840" y="2908460"/>
          <a:ext cx="1196973" cy="3856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F54E00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F54E00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F54E00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217EFE-8FD7-4A27-8425-1F2BB4808475}">
      <dsp:nvSpPr>
        <dsp:cNvPr id="0" name=""/>
        <dsp:cNvSpPr/>
      </dsp:nvSpPr>
      <dsp:spPr>
        <a:xfrm>
          <a:off x="402" y="2569249"/>
          <a:ext cx="1285408" cy="102832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54E00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F54E00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F54E00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Day-to-Day Leader</a:t>
          </a:r>
          <a:endParaRPr lang="en-US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0521" y="2599368"/>
        <a:ext cx="1225170" cy="968089"/>
      </dsp:txXfrm>
    </dsp:sp>
    <dsp:sp modelId="{AD611AF9-C0F1-492B-BC17-4A27217EC137}">
      <dsp:nvSpPr>
        <dsp:cNvPr id="0" name=""/>
        <dsp:cNvSpPr/>
      </dsp:nvSpPr>
      <dsp:spPr>
        <a:xfrm rot="13623526">
          <a:off x="1025805" y="1943292"/>
          <a:ext cx="1248157" cy="3856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742D8A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742D8A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742D8A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8157CE-CD31-43DF-A6D2-C22702A33F21}">
      <dsp:nvSpPr>
        <dsp:cNvPr id="0" name=""/>
        <dsp:cNvSpPr/>
      </dsp:nvSpPr>
      <dsp:spPr>
        <a:xfrm>
          <a:off x="575221" y="1165081"/>
          <a:ext cx="1299021" cy="1028327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742D8A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742D8A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742D8A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Data Entry Person</a:t>
          </a:r>
          <a:endParaRPr lang="en-US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605340" y="1195200"/>
        <a:ext cx="1238783" cy="968089"/>
      </dsp:txXfrm>
    </dsp:sp>
    <dsp:sp modelId="{FA6E9AC1-1759-4C6E-B0A2-29D49825A555}">
      <dsp:nvSpPr>
        <dsp:cNvPr id="0" name=""/>
        <dsp:cNvSpPr/>
      </dsp:nvSpPr>
      <dsp:spPr>
        <a:xfrm rot="16273140">
          <a:off x="1968909" y="1550905"/>
          <a:ext cx="1292485" cy="385622"/>
        </a:xfrm>
        <a:prstGeom prst="leftArrow">
          <a:avLst>
            <a:gd name="adj1" fmla="val 60000"/>
            <a:gd name="adj2" fmla="val 50000"/>
          </a:avLst>
        </a:prstGeom>
        <a:solidFill>
          <a:srgbClr val="7F7F7F"/>
        </a:soli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4FBF218-DE96-4F5E-B9A2-02437AA8A496}">
      <dsp:nvSpPr>
        <dsp:cNvPr id="0" name=""/>
        <dsp:cNvSpPr/>
      </dsp:nvSpPr>
      <dsp:spPr>
        <a:xfrm>
          <a:off x="1986195" y="583456"/>
          <a:ext cx="1285408" cy="1028327"/>
        </a:xfrm>
        <a:prstGeom prst="roundRect">
          <a:avLst>
            <a:gd name="adj" fmla="val 10000"/>
          </a:avLst>
        </a:prstGeom>
        <a:solidFill>
          <a:srgbClr val="7F7F7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Provider Champion</a:t>
          </a:r>
          <a:endParaRPr lang="en-US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016314" y="613575"/>
        <a:ext cx="1225170" cy="968089"/>
      </dsp:txXfrm>
    </dsp:sp>
    <dsp:sp modelId="{20BED600-D5DF-40AC-91A8-71BC2E94B8F6}">
      <dsp:nvSpPr>
        <dsp:cNvPr id="0" name=""/>
        <dsp:cNvSpPr/>
      </dsp:nvSpPr>
      <dsp:spPr>
        <a:xfrm rot="18882874">
          <a:off x="2921413" y="1950143"/>
          <a:ext cx="1305083" cy="385622"/>
        </a:xfrm>
        <a:prstGeom prst="leftArrow">
          <a:avLst>
            <a:gd name="adj1" fmla="val 60000"/>
            <a:gd name="adj2" fmla="val 50000"/>
          </a:avLst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2AD05A-6DA0-4955-B826-B1D147ADC4A7}">
      <dsp:nvSpPr>
        <dsp:cNvPr id="0" name=""/>
        <dsp:cNvSpPr/>
      </dsp:nvSpPr>
      <dsp:spPr>
        <a:xfrm>
          <a:off x="3390363" y="1165081"/>
          <a:ext cx="1285408" cy="1028327"/>
        </a:xfrm>
        <a:prstGeom prst="roundRect">
          <a:avLst>
            <a:gd name="adj" fmla="val 10000"/>
          </a:avLst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Operations Person</a:t>
          </a:r>
          <a:endParaRPr lang="en-US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420482" y="1195200"/>
        <a:ext cx="1225170" cy="968089"/>
      </dsp:txXfrm>
    </dsp:sp>
    <dsp:sp modelId="{8D33DD79-A1EB-4051-91AF-A6AE73C81083}">
      <dsp:nvSpPr>
        <dsp:cNvPr id="0" name=""/>
        <dsp:cNvSpPr/>
      </dsp:nvSpPr>
      <dsp:spPr>
        <a:xfrm rot="21501796">
          <a:off x="3335821" y="2908869"/>
          <a:ext cx="1279132" cy="385622"/>
        </a:xfrm>
        <a:prstGeom prst="leftArrow">
          <a:avLst>
            <a:gd name="adj1" fmla="val 60000"/>
            <a:gd name="adj2" fmla="val 50000"/>
          </a:avLst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0B4980-2711-4BCB-BCA4-04DD933212DF}">
      <dsp:nvSpPr>
        <dsp:cNvPr id="0" name=""/>
        <dsp:cNvSpPr/>
      </dsp:nvSpPr>
      <dsp:spPr>
        <a:xfrm>
          <a:off x="3971988" y="2569249"/>
          <a:ext cx="1285408" cy="1028327"/>
        </a:xfrm>
        <a:prstGeom prst="roundRect">
          <a:avLst>
            <a:gd name="adj" fmla="val 10000"/>
          </a:avLst>
        </a:prstGeom>
        <a:solidFill>
          <a:srgbClr val="B21D25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Data Specialist</a:t>
          </a:r>
          <a:endParaRPr lang="en-US" sz="18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4002107" y="2599368"/>
        <a:ext cx="1225170" cy="968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20BE88-C65A-0B4F-A507-83D03237A541}">
      <dsp:nvSpPr>
        <dsp:cNvPr id="0" name=""/>
        <dsp:cNvSpPr/>
      </dsp:nvSpPr>
      <dsp:spPr>
        <a:xfrm>
          <a:off x="568773" y="-19276"/>
          <a:ext cx="3891652" cy="3891652"/>
        </a:xfrm>
        <a:prstGeom prst="circularArrow">
          <a:avLst>
            <a:gd name="adj1" fmla="val 5544"/>
            <a:gd name="adj2" fmla="val 330680"/>
            <a:gd name="adj3" fmla="val 13891231"/>
            <a:gd name="adj4" fmla="val 17316182"/>
            <a:gd name="adj5" fmla="val 5757"/>
          </a:avLst>
        </a:prstGeom>
        <a:solidFill>
          <a:srgbClr val="F3BE54"/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7C15058-99AB-4E4D-8D4E-4B61E0D10747}">
      <dsp:nvSpPr>
        <dsp:cNvPr id="0" name=""/>
        <dsp:cNvSpPr/>
      </dsp:nvSpPr>
      <dsp:spPr>
        <a:xfrm>
          <a:off x="1634244" y="1842"/>
          <a:ext cx="1760711" cy="880355"/>
        </a:xfrm>
        <a:prstGeom prst="roundRect">
          <a:avLst/>
        </a:prstGeom>
        <a:solidFill>
          <a:srgbClr val="7F7F7F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Identify Stakeholders</a:t>
          </a:r>
          <a:endParaRPr lang="en-US" sz="16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1677219" y="44817"/>
        <a:ext cx="1674761" cy="794405"/>
      </dsp:txXfrm>
    </dsp:sp>
    <dsp:sp modelId="{C3D46041-E3FA-464F-933E-F1E0B6778EEF}">
      <dsp:nvSpPr>
        <dsp:cNvPr id="0" name=""/>
        <dsp:cNvSpPr/>
      </dsp:nvSpPr>
      <dsp:spPr>
        <a:xfrm>
          <a:off x="3212573" y="1148565"/>
          <a:ext cx="1760711" cy="880355"/>
        </a:xfrm>
        <a:prstGeom prst="roundRect">
          <a:avLst/>
        </a:prstGeom>
        <a:gradFill rotWithShape="0">
          <a:gsLst>
            <a:gs pos="0">
              <a:srgbClr val="B21D2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rgbClr>
            </a:gs>
            <a:gs pos="50000">
              <a:srgbClr val="B21D2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rgbClr>
            </a:gs>
            <a:gs pos="100000">
              <a:srgbClr val="B21D2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rgb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Document Needs</a:t>
          </a:r>
          <a:endParaRPr lang="en-US" sz="16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3255548" y="1191540"/>
        <a:ext cx="1674761" cy="794405"/>
      </dsp:txXfrm>
    </dsp:sp>
    <dsp:sp modelId="{417112B9-A9D1-C147-96D8-7EEAD1F9A6A9}">
      <dsp:nvSpPr>
        <dsp:cNvPr id="0" name=""/>
        <dsp:cNvSpPr/>
      </dsp:nvSpPr>
      <dsp:spPr>
        <a:xfrm>
          <a:off x="2767185" y="2597148"/>
          <a:ext cx="1760711" cy="880355"/>
        </a:xfrm>
        <a:prstGeom prst="roundRect">
          <a:avLst/>
        </a:prstGeom>
        <a:solidFill>
          <a:srgbClr val="37AE28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Analyze stakeholder influence/interest</a:t>
          </a:r>
          <a:endParaRPr lang="en-US" sz="16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2810160" y="2640123"/>
        <a:ext cx="1674761" cy="794405"/>
      </dsp:txXfrm>
    </dsp:sp>
    <dsp:sp modelId="{07A5CA7B-A1F3-9444-AF17-81F461305B51}">
      <dsp:nvSpPr>
        <dsp:cNvPr id="0" name=""/>
        <dsp:cNvSpPr/>
      </dsp:nvSpPr>
      <dsp:spPr>
        <a:xfrm>
          <a:off x="475073" y="2623395"/>
          <a:ext cx="1760711" cy="880355"/>
        </a:xfrm>
        <a:prstGeom prst="roundRect">
          <a:avLst/>
        </a:prstGeom>
        <a:solidFill>
          <a:srgbClr val="742D8A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Manage stakeholder expectations</a:t>
          </a:r>
          <a:endParaRPr lang="en-US" sz="16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518048" y="2666370"/>
        <a:ext cx="1674761" cy="794405"/>
      </dsp:txXfrm>
    </dsp:sp>
    <dsp:sp modelId="{2FEB8463-51A5-9B4B-886A-26AEFCB3D110}">
      <dsp:nvSpPr>
        <dsp:cNvPr id="0" name=""/>
        <dsp:cNvSpPr/>
      </dsp:nvSpPr>
      <dsp:spPr>
        <a:xfrm>
          <a:off x="55915" y="1148565"/>
          <a:ext cx="1760711" cy="880355"/>
        </a:xfrm>
        <a:prstGeom prst="roundRect">
          <a:avLst/>
        </a:prstGeom>
        <a:solidFill>
          <a:srgbClr val="F54E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FFFF"/>
              </a:solidFill>
              <a:latin typeface="Arial"/>
              <a:ea typeface="+mn-ea"/>
              <a:cs typeface="+mn-cs"/>
            </a:rPr>
            <a:t>Take action</a:t>
          </a:r>
          <a:endParaRPr lang="en-US" sz="1600" kern="1200" dirty="0">
            <a:solidFill>
              <a:srgbClr val="FFFFFF"/>
            </a:solidFill>
            <a:latin typeface="Arial"/>
            <a:ea typeface="+mn-ea"/>
            <a:cs typeface="+mn-cs"/>
          </a:endParaRPr>
        </a:p>
      </dsp:txBody>
      <dsp:txXfrm>
        <a:off x="98890" y="1191540"/>
        <a:ext cx="1674761" cy="794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5479-A69A-3643-B4F3-27A29E195752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83CF4-7647-B846-AC43-EEEF2A170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5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Measurements and observations used to describe the health system outcomes, processes and patient experiences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51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83CF4-7647-B846-AC43-EEEF2A170B8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34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800" y="3200400"/>
            <a:ext cx="8382000" cy="1600199"/>
          </a:xfrm>
        </p:spPr>
        <p:txBody>
          <a:bodyPr/>
          <a:lstStyle>
            <a:lvl1pPr algn="l">
              <a:defRPr b="1" baseline="0"/>
            </a:lvl1pPr>
          </a:lstStyle>
          <a:p>
            <a:r>
              <a:rPr lang="en-US" dirty="0"/>
              <a:t>PRESENTATION </a:t>
            </a:r>
            <a:br>
              <a:rPr lang="en-US" dirty="0"/>
            </a:br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53000"/>
            <a:ext cx="64008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\\BRENDA\kompleks file server\All Client Projects\The Language of Data\Prepped Files\final-logo-colored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4630" y="1676400"/>
            <a:ext cx="3722570" cy="12954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7239000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228600"/>
            <a:ext cx="3581400" cy="5791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553200"/>
            <a:ext cx="3581400" cy="304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019800"/>
            <a:ext cx="3581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35814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0" hasCustomPrompt="1"/>
          </p:nvPr>
        </p:nvSpPr>
        <p:spPr>
          <a:xfrm>
            <a:off x="3810000" y="4191000"/>
            <a:ext cx="4953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TRANSITION SLIDE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0" y="4876800"/>
            <a:ext cx="3962400" cy="914400"/>
          </a:xfrm>
        </p:spPr>
        <p:txBody>
          <a:bodyPr>
            <a:normAutofit/>
          </a:bodyPr>
          <a:lstStyle>
            <a:lvl1pPr>
              <a:buNone/>
              <a:defRPr sz="1800" baseline="0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 hasCustomPrompt="1"/>
          </p:nvPr>
        </p:nvSpPr>
        <p:spPr>
          <a:xfrm>
            <a:off x="838200" y="1600200"/>
            <a:ext cx="2286000" cy="3200400"/>
          </a:xfrm>
        </p:spPr>
        <p:txBody>
          <a:bodyPr>
            <a:normAutofit/>
          </a:bodyPr>
          <a:lstStyle>
            <a:lvl1pPr>
              <a:buNone/>
              <a:defRPr sz="20000" b="1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34290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6248400" y="2362200"/>
            <a:ext cx="26670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5" hasCustomPrompt="1"/>
          </p:nvPr>
        </p:nvSpPr>
        <p:spPr>
          <a:xfrm>
            <a:off x="6248400" y="3124200"/>
            <a:ext cx="26670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14" name="Picture 13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  <p:sp>
        <p:nvSpPr>
          <p:cNvPr id="15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2" hasCustomPrompt="1"/>
          </p:nvPr>
        </p:nvSpPr>
        <p:spPr>
          <a:xfrm>
            <a:off x="4876800" y="23622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0" name="Text Placeholder 15"/>
          <p:cNvSpPr>
            <a:spLocks noGrp="1"/>
          </p:cNvSpPr>
          <p:nvPr>
            <p:ph type="body" sz="quarter" idx="13" hasCustomPrompt="1"/>
          </p:nvPr>
        </p:nvSpPr>
        <p:spPr>
          <a:xfrm>
            <a:off x="4876800" y="3124200"/>
            <a:ext cx="3733800" cy="33528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cxnSp>
        <p:nvCxnSpPr>
          <p:cNvPr id="21" name="Straight Connector 20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1447800" y="1143000"/>
            <a:ext cx="2209800" cy="487362"/>
          </a:xfrm>
        </p:spPr>
        <p:txBody>
          <a:bodyPr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goes 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96000"/>
            <a:ext cx="91440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304800"/>
          </a:xfrm>
          <a:prstGeom prst="rect">
            <a:avLst/>
          </a:prstGeom>
          <a:solidFill>
            <a:srgbClr val="D7BC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1143000" y="1905000"/>
            <a:ext cx="6705600" cy="2971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0"/>
            <a:ext cx="8763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Picture 11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905000"/>
            <a:ext cx="3886200" cy="4953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13" name="Rectangle 12"/>
          <p:cNvSpPr/>
          <p:nvPr userDrawn="1"/>
        </p:nvSpPr>
        <p:spPr>
          <a:xfrm>
            <a:off x="0" y="4267200"/>
            <a:ext cx="381000" cy="259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1676400"/>
            <a:ext cx="381000" cy="2590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381000" cy="1143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990600"/>
            <a:ext cx="42672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 rot="5400000">
            <a:off x="952500" y="1409700"/>
            <a:ext cx="533400" cy="158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1447800" y="1143000"/>
            <a:ext cx="22098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0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Title goes here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724400" y="1143000"/>
            <a:ext cx="3733800" cy="609600"/>
          </a:xfrm>
        </p:spPr>
        <p:txBody>
          <a:bodyPr/>
          <a:lstStyle>
            <a:lvl1pPr>
              <a:buNone/>
              <a:defRPr b="1" baseline="0"/>
            </a:lvl1pPr>
          </a:lstStyle>
          <a:p>
            <a:pPr lvl="0"/>
            <a:r>
              <a:rPr lang="en-US" dirty="0"/>
              <a:t>Title here</a:t>
            </a:r>
          </a:p>
          <a:p>
            <a:pPr lvl="0"/>
            <a:endParaRPr lang="en-US" dirty="0"/>
          </a:p>
        </p:txBody>
      </p:sp>
      <p:sp>
        <p:nvSpPr>
          <p:cNvPr id="22" name="Text Placeholder 15"/>
          <p:cNvSpPr>
            <a:spLocks noGrp="1"/>
          </p:cNvSpPr>
          <p:nvPr>
            <p:ph type="body" sz="quarter" idx="11" hasCustomPrompt="1"/>
          </p:nvPr>
        </p:nvSpPr>
        <p:spPr>
          <a:xfrm>
            <a:off x="4724400" y="1905000"/>
            <a:ext cx="3733800" cy="4953000"/>
          </a:xfrm>
        </p:spPr>
        <p:txBody>
          <a:bodyPr>
            <a:normAutofit/>
          </a:bodyPr>
          <a:lstStyle>
            <a:lvl1pPr>
              <a:buNone/>
              <a:defRPr sz="1800" b="0" baseline="0"/>
            </a:lvl1pPr>
          </a:lstStyle>
          <a:p>
            <a:pPr lvl="0"/>
            <a:r>
              <a:rPr lang="en-US" sz="1800" b="0" dirty="0"/>
              <a:t>Text goes here</a:t>
            </a:r>
            <a:endParaRPr lang="en-US" dirty="0"/>
          </a:p>
        </p:txBody>
      </p:sp>
      <p:pic>
        <p:nvPicPr>
          <p:cNvPr id="23" name="Picture 22" descr="logo-boxes-01-01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0" y="-152400"/>
            <a:ext cx="3103417" cy="2743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CE565-B6ED-4EFC-86DA-70B9D7DFB86B}" type="datetimeFigureOut">
              <a:rPr lang="en-US" smtClean="0"/>
              <a:pPr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0D618-719B-498B-83FF-BED5B87DA2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772" y="3200400"/>
            <a:ext cx="8146027" cy="1600199"/>
          </a:xfrm>
        </p:spPr>
        <p:txBody>
          <a:bodyPr>
            <a:normAutofit fontScale="90000"/>
          </a:bodyPr>
          <a:lstStyle/>
          <a:p>
            <a:r>
              <a:rPr lang="en-US" sz="3400" dirty="0">
                <a:solidFill>
                  <a:srgbClr val="C00000"/>
                </a:solidFill>
                <a:latin typeface="Arial" charset="0"/>
                <a:cs typeface="Arial" charset="0"/>
              </a:rPr>
              <a:t>Module 2 </a:t>
            </a:r>
            <a: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  <a:t> Part 2</a:t>
            </a:r>
            <a:b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  <a:t>Quality Improvement Teams</a:t>
            </a:r>
            <a:b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en-US" sz="3400" b="0" dirty="0">
                <a:solidFill>
                  <a:srgbClr val="C00000"/>
                </a:solidFill>
                <a:latin typeface="Arial" charset="0"/>
                <a:cs typeface="Arial" charset="0"/>
              </a:rPr>
              <a:t>	</a:t>
            </a:r>
            <a:r>
              <a:rPr lang="en-US" sz="3400" b="0" i="1" dirty="0">
                <a:solidFill>
                  <a:srgbClr val="C00000"/>
                </a:solidFill>
                <a:latin typeface="Arial" charset="0"/>
                <a:cs typeface="Arial" charset="0"/>
              </a:rPr>
              <a:t>Who and How?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773" y="4953000"/>
            <a:ext cx="8382000" cy="762000"/>
          </a:xfrm>
        </p:spPr>
        <p:txBody>
          <a:bodyPr>
            <a:normAutofit/>
          </a:bodyPr>
          <a:lstStyle/>
          <a:p>
            <a:pPr lvl="0" algn="l" defTabSz="685800">
              <a:lnSpc>
                <a:spcPct val="90000"/>
              </a:lnSpc>
              <a:spcBef>
                <a:spcPts val="1100"/>
              </a:spcBef>
            </a:pP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Adapted from: </a:t>
            </a:r>
          </a:p>
          <a:p>
            <a:pPr lvl="0" algn="l" defTabSz="685800">
              <a:lnSpc>
                <a:spcPct val="90000"/>
              </a:lnSpc>
              <a:spcBef>
                <a:spcPts val="1100"/>
              </a:spcBef>
            </a:pPr>
            <a:r>
              <a:rPr lang="en-US" sz="1600" b="1" dirty="0">
                <a:solidFill>
                  <a:srgbClr val="C00000"/>
                </a:solidFill>
                <a:latin typeface="Arial" charset="0"/>
                <a:cs typeface="Arial" charset="0"/>
              </a:rPr>
              <a:t>The Health Resources and Services Administration (HRSA) </a:t>
            </a:r>
            <a:r>
              <a:rPr lang="en-US" sz="1600" dirty="0">
                <a:solidFill>
                  <a:srgbClr val="C00000"/>
                </a:solidFill>
                <a:latin typeface="Arial" charset="0"/>
                <a:cs typeface="Arial" charset="0"/>
              </a:rPr>
              <a:t>Quality Toolkit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95600" cy="563562"/>
          </a:xfrm>
        </p:spPr>
        <p:txBody>
          <a:bodyPr>
            <a:noAutofit/>
          </a:bodyPr>
          <a:lstStyle/>
          <a:p>
            <a:r>
              <a:rPr lang="en-US" dirty="0"/>
              <a:t>Stakeholder Investment QI Summary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25144475"/>
              </p:ext>
            </p:extLst>
          </p:nvPr>
        </p:nvGraphicFramePr>
        <p:xfrm>
          <a:off x="2057400" y="2209800"/>
          <a:ext cx="50292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3914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286000"/>
            <a:ext cx="8001000" cy="4572000"/>
          </a:xfrm>
        </p:spPr>
        <p:txBody>
          <a:bodyPr>
            <a:normAutofit/>
          </a:bodyPr>
          <a:lstStyle/>
          <a:p>
            <a:pPr marL="171450" lvl="0" indent="-171450" defTabSz="685800"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Consider someone who:</a:t>
            </a:r>
          </a:p>
          <a:p>
            <a:pPr marL="512064" lvl="1" indent="-265176" defTabSz="685800"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Represents any discipline and ideally works directly with the system targeted for improvement</a:t>
            </a:r>
          </a:p>
          <a:p>
            <a:pPr marL="512064" lvl="1" indent="-265176" defTabSz="685800"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willing to learn from other team members</a:t>
            </a:r>
          </a:p>
          <a:p>
            <a:pPr marL="512064" lvl="1" indent="-265176" defTabSz="685800"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willing to maintain open communication with staff, leadership, and consumers</a:t>
            </a:r>
          </a:p>
          <a:p>
            <a:pPr marL="512064" lvl="1" indent="-265176" defTabSz="685800"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Is willing to assume individual responsibility to contribute to the team's success</a:t>
            </a:r>
          </a:p>
          <a:p>
            <a:pPr marL="512064" lvl="1" indent="-265176" defTabSz="685800"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Commits to the success of the improvement project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Selecting Members for a Team </a:t>
            </a:r>
          </a:p>
        </p:txBody>
      </p:sp>
    </p:spTree>
    <p:extLst>
      <p:ext uri="{BB962C8B-B14F-4D97-AF65-F5344CB8AC3E}">
        <p14:creationId xmlns:p14="http://schemas.microsoft.com/office/powerpoint/2010/main" val="4199495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2438400"/>
            <a:ext cx="8001000" cy="38862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Success of your QI efforts rests on the team that is created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Choose people who represent the processes being improved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 well-defined, functional team is associated with success!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32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97199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35814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Define who are the stakeholders?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Discuss tips for successful team development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Learning Objectives</a:t>
            </a:r>
            <a:br>
              <a:rPr lang="en-US" dirty="0"/>
            </a:br>
            <a:r>
              <a:rPr lang="en-US" b="1" dirty="0"/>
              <a:t>Module 2 </a:t>
            </a:r>
            <a:r>
              <a:rPr lang="en-US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10402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86000"/>
            <a:ext cx="8001000" cy="44196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Individuals invested in or affected by improvement efforts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Individuals representing all areas that will be affected by the proposed improvement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Patient representatives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Finance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Quality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Care providers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Community liaisons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dirty="0"/>
              <a:t>Quality Improvement (QI)Team – Who?</a:t>
            </a:r>
          </a:p>
        </p:txBody>
      </p:sp>
    </p:spTree>
    <p:extLst>
      <p:ext uri="{BB962C8B-B14F-4D97-AF65-F5344CB8AC3E}">
        <p14:creationId xmlns:p14="http://schemas.microsoft.com/office/powerpoint/2010/main" val="1868286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362200"/>
            <a:ext cx="8001000" cy="40386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19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 comprehensive multidisciplinary QI team is preferred over individual decision makers, especially when: 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A task is complex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Creativity is necessary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The path to improvement is unclear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Efficient use of resources is required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Cooperation is essential to implementation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Team members have a stake in the outcome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The process involved is cross-functional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No one individual has sufficient knowledge to solve the problem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200" dirty="0"/>
              <a:t>The Power of </a:t>
            </a:r>
            <a:r>
              <a:rPr lang="en-US" sz="2200" dirty="0" smtClean="0"/>
              <a:t>Teams: </a:t>
            </a:r>
            <a:r>
              <a:rPr lang="en-US" sz="2200" dirty="0"/>
              <a:t>Why a team?</a:t>
            </a:r>
          </a:p>
        </p:txBody>
      </p:sp>
    </p:spTree>
    <p:extLst>
      <p:ext uri="{BB962C8B-B14F-4D97-AF65-F5344CB8AC3E}">
        <p14:creationId xmlns:p14="http://schemas.microsoft.com/office/powerpoint/2010/main" val="289205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00100" y="2514600"/>
            <a:ext cx="6629400" cy="3352800"/>
          </a:xfrm>
        </p:spPr>
        <p:txBody>
          <a:bodyPr>
            <a:norm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Identify three kinds of expertise: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System leadership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Technical / Operational leadership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Day-to-day leadership</a:t>
            </a:r>
          </a:p>
          <a:p>
            <a:pPr marL="171450" lvl="0" indent="-171450" defTabSz="685800">
              <a:lnSpc>
                <a:spcPct val="90000"/>
              </a:lnSpc>
              <a:spcBef>
                <a:spcPts val="1100"/>
              </a:spcBef>
            </a:pPr>
            <a:r>
              <a:rPr lang="en-US" sz="21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 Build a team that suits your problem</a:t>
            </a:r>
          </a:p>
          <a:p>
            <a:pPr marL="512064" lvl="1" indent="-265176" defTabSz="685800">
              <a:lnSpc>
                <a:spcPct val="90000"/>
              </a:lnSpc>
              <a:spcBef>
                <a:spcPts val="375"/>
              </a:spcBef>
              <a:buFont typeface=".HelveticaNeueDeskInterface-Regular" charset="-120"/>
              <a:buChar char="–"/>
            </a:pPr>
            <a:r>
              <a:rPr lang="en-US" sz="1800" dirty="0">
                <a:solidFill>
                  <a:srgbClr val="000000">
                    <a:lumMod val="85000"/>
                    <a:lumOff val="15000"/>
                  </a:srgbClr>
                </a:solidFill>
                <a:latin typeface="Arial" charset="0"/>
                <a:cs typeface="Arial" charset="0"/>
              </a:rPr>
              <a:t>Team size and composition will vary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143000"/>
            <a:ext cx="2819400" cy="487362"/>
          </a:xfrm>
        </p:spPr>
        <p:txBody>
          <a:bodyPr>
            <a:noAutofit/>
          </a:bodyPr>
          <a:lstStyle/>
          <a:p>
            <a:r>
              <a:rPr lang="en-US" sz="2400" dirty="0"/>
              <a:t>Forming the </a:t>
            </a:r>
            <a:r>
              <a:rPr lang="en-US" sz="2400" dirty="0" smtClean="0"/>
              <a:t>Team: How </a:t>
            </a:r>
            <a:r>
              <a:rPr lang="en-US" sz="2400" dirty="0"/>
              <a:t>to do it?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630362"/>
            <a:ext cx="3478049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05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275732"/>
            <a:ext cx="2819400" cy="487362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latin typeface="Arial" charset="0"/>
                <a:cs typeface="Arial" charset="0"/>
              </a:rPr>
              <a:t>Defining Roles and Responsibilities</a:t>
            </a:r>
            <a:r>
              <a:rPr lang="en-US" dirty="0">
                <a:solidFill>
                  <a:srgbClr val="B31D26"/>
                </a:solidFill>
                <a:latin typeface="Arial" charset="0"/>
                <a:cs typeface="Arial" charset="0"/>
              </a:rPr>
              <a:t> </a:t>
            </a:r>
            <a:br>
              <a:rPr lang="en-US" dirty="0">
                <a:solidFill>
                  <a:srgbClr val="B31D26"/>
                </a:solidFill>
                <a:latin typeface="Arial" charset="0"/>
                <a:cs typeface="Arial" charset="0"/>
              </a:rPr>
            </a:b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64186335"/>
              </p:ext>
            </p:extLst>
          </p:nvPr>
        </p:nvGraphicFramePr>
        <p:xfrm>
          <a:off x="762000" y="2362200"/>
          <a:ext cx="7886700" cy="2846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44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95400" y="1066800"/>
            <a:ext cx="28194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Team Example: Reducing HF Readmissions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8776" y="2058958"/>
            <a:ext cx="83058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dirty="0" smtClean="0">
                <a:solidFill>
                  <a:srgbClr val="B31D26"/>
                </a:solidFill>
                <a:latin typeface="Arial" charset="0"/>
                <a:cs typeface="Arial" charset="0"/>
              </a:rPr>
              <a:t>Aim</a:t>
            </a:r>
            <a:r>
              <a:rPr lang="en-US" sz="1700" dirty="0">
                <a:solidFill>
                  <a:srgbClr val="B31D26"/>
                </a:solidFill>
                <a:latin typeface="Arial" charset="0"/>
                <a:cs typeface="Arial" charset="0"/>
              </a:rPr>
              <a:t>: Reduce HF 30-day readmission rates and ensure patients are receiving </a:t>
            </a:r>
            <a:r>
              <a:rPr lang="en-US" sz="1700" dirty="0" smtClean="0">
                <a:solidFill>
                  <a:srgbClr val="B31D26"/>
                </a:solidFill>
                <a:latin typeface="Arial" charset="0"/>
                <a:cs typeface="Arial" charset="0"/>
              </a:rPr>
              <a:t>GDMT</a:t>
            </a:r>
            <a:endParaRPr lang="en-US" sz="1700" dirty="0">
              <a:solidFill>
                <a:srgbClr val="B31D26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846969"/>
              </p:ext>
            </p:extLst>
          </p:nvPr>
        </p:nvGraphicFramePr>
        <p:xfrm>
          <a:off x="533400" y="2643060"/>
          <a:ext cx="8311176" cy="2531876"/>
        </p:xfrm>
        <a:graphic>
          <a:graphicData uri="http://schemas.openxmlformats.org/drawingml/2006/table">
            <a:tbl>
              <a:tblPr firstRow="1" bandRow="1"/>
              <a:tblGrid>
                <a:gridCol w="2347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7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Emergency Department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Cardiac ICU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>Quality Improvement</a:t>
                      </a:r>
                    </a:p>
                    <a:p>
                      <a:r>
                        <a:rPr lang="en-US" sz="1200" dirty="0" smtClean="0"/>
                        <a:t>Care</a:t>
                      </a:r>
                      <a:r>
                        <a:rPr lang="en-US" sz="1200" baseline="0" dirty="0" smtClean="0"/>
                        <a:t> Coordination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Project Sponsor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1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Clinical Leader: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Medical Director or 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Physician Champion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Clinical Leader: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Cardiologist, </a:t>
                      </a:r>
                      <a:r>
                        <a:rPr lang="en-US" sz="1200" dirty="0" err="1" smtClean="0"/>
                        <a:t>Intensivist</a:t>
                      </a:r>
                      <a:r>
                        <a:rPr lang="en-US" sz="1200" dirty="0" smtClean="0"/>
                        <a:t>, Hospitalist or Medical Director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Clinical Leader: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Quality Improvement Director or Care Coordination</a:t>
                      </a:r>
                      <a:r>
                        <a:rPr lang="en-US" sz="1200" baseline="0" dirty="0" smtClean="0"/>
                        <a:t> Director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>Chief Operating Officer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Technical</a:t>
                      </a:r>
                      <a:r>
                        <a:rPr lang="en-US" sz="1200" b="1" baseline="0" dirty="0" smtClean="0"/>
                        <a:t> Expertise:</a:t>
                      </a:r>
                    </a:p>
                    <a:p>
                      <a:r>
                        <a:rPr lang="en-US" sz="1200" baseline="0" dirty="0" smtClean="0"/>
                        <a:t>Director or Nurse Manager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Technical Expertise:</a:t>
                      </a:r>
                    </a:p>
                    <a:p>
                      <a:r>
                        <a:rPr lang="en-US" sz="1200" dirty="0" smtClean="0"/>
                        <a:t>Director or Nurse Manager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Technical Expertise:</a:t>
                      </a:r>
                    </a:p>
                    <a:p>
                      <a:r>
                        <a:rPr lang="en-US" sz="1200" dirty="0" smtClean="0"/>
                        <a:t>Nursing</a:t>
                      </a:r>
                      <a:r>
                        <a:rPr lang="en-US" sz="1200" baseline="0" dirty="0" smtClean="0"/>
                        <a:t> Education Leader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Day-to-Day</a:t>
                      </a:r>
                      <a:r>
                        <a:rPr lang="en-US" sz="1200" b="1" baseline="0" dirty="0" smtClean="0"/>
                        <a:t> Leadership:</a:t>
                      </a:r>
                    </a:p>
                    <a:p>
                      <a:r>
                        <a:rPr lang="en-US" sz="1200" baseline="0" dirty="0" smtClean="0"/>
                        <a:t>Front-line Nurse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Day-to-Day Leadership:</a:t>
                      </a:r>
                    </a:p>
                    <a:p>
                      <a:r>
                        <a:rPr lang="en-US" sz="1200" dirty="0" smtClean="0"/>
                        <a:t>Front-line Nurse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Day-to-Day</a:t>
                      </a:r>
                      <a:r>
                        <a:rPr lang="en-US" sz="1200" b="1" baseline="0" dirty="0" smtClean="0"/>
                        <a:t> Leadership:</a:t>
                      </a:r>
                    </a:p>
                    <a:p>
                      <a:r>
                        <a:rPr lang="en-US" sz="1200" baseline="0" dirty="0" smtClean="0"/>
                        <a:t>Care/Case Manager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403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62116" y="914400"/>
            <a:ext cx="8529380" cy="994172"/>
          </a:xfrm>
          <a:prstGeom prst="rect">
            <a:avLst/>
          </a:prstGeom>
        </p:spPr>
        <p:txBody>
          <a:bodyPr vert="horz" lIns="0" tIns="45720" rIns="0" bIns="45720" rtlCol="0" anchor="t" anchorCtr="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rgbClr val="B31D2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>Team Example: Reducing HF Readmissions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  <a:t/>
            </a:r>
            <a:b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srgbClr val="B31D26"/>
                </a:solidFill>
                <a:effectLst/>
                <a:uLnTx/>
                <a:uFillTx/>
                <a:latin typeface="Arial" charset="0"/>
                <a:cs typeface="Arial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B31D26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aphicFrame>
        <p:nvGraphicFramePr>
          <p:cNvPr id="3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2882228"/>
              </p:ext>
            </p:extLst>
          </p:nvPr>
        </p:nvGraphicFramePr>
        <p:xfrm>
          <a:off x="457200" y="2209800"/>
          <a:ext cx="8311176" cy="2531876"/>
        </p:xfrm>
        <a:graphic>
          <a:graphicData uri="http://schemas.openxmlformats.org/drawingml/2006/table">
            <a:tbl>
              <a:tblPr firstRow="1" bandRow="1"/>
              <a:tblGrid>
                <a:gridCol w="2347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74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7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Emergency Department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Cardiac ICU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>Quality Improvement</a:t>
                      </a:r>
                    </a:p>
                    <a:p>
                      <a:r>
                        <a:rPr lang="en-US" sz="1200" dirty="0" smtClean="0"/>
                        <a:t>Care</a:t>
                      </a:r>
                      <a:r>
                        <a:rPr lang="en-US" sz="1200" baseline="0" dirty="0" smtClean="0"/>
                        <a:t> Coordination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Project Sponsor</a:t>
                      </a:r>
                      <a:endParaRPr lang="en-US" sz="12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41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Clinical Leader: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Medical Director or 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Physician Champion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Clinical Leader: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Cardiologist, </a:t>
                      </a:r>
                      <a:r>
                        <a:rPr lang="en-US" sz="1200" dirty="0" err="1" smtClean="0"/>
                        <a:t>Intensivist</a:t>
                      </a:r>
                      <a:r>
                        <a:rPr lang="en-US" sz="1200" dirty="0" smtClean="0"/>
                        <a:t>, Hospitalist or Medical Director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Clinical Leader: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Quality Improvement Director or Care Coordination</a:t>
                      </a:r>
                      <a:r>
                        <a:rPr lang="en-US" sz="1200" baseline="0" dirty="0" smtClean="0"/>
                        <a:t> Director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dirty="0" smtClean="0"/>
                        <a:t>Chief Operating Officer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Technical</a:t>
                      </a:r>
                      <a:r>
                        <a:rPr lang="en-US" sz="1200" b="1" baseline="0" dirty="0" smtClean="0"/>
                        <a:t> Expertise:</a:t>
                      </a:r>
                    </a:p>
                    <a:p>
                      <a:r>
                        <a:rPr lang="en-US" sz="1200" baseline="0" dirty="0" smtClean="0"/>
                        <a:t>Director or Nurse Manager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Technical Expertise:</a:t>
                      </a:r>
                    </a:p>
                    <a:p>
                      <a:r>
                        <a:rPr lang="en-US" sz="1200" dirty="0" smtClean="0"/>
                        <a:t>Director or Nurse Manager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Technical Expertise:</a:t>
                      </a:r>
                    </a:p>
                    <a:p>
                      <a:r>
                        <a:rPr lang="en-US" sz="1200" dirty="0" smtClean="0"/>
                        <a:t>Nursing</a:t>
                      </a:r>
                      <a:r>
                        <a:rPr lang="en-US" sz="1200" baseline="0" dirty="0" smtClean="0"/>
                        <a:t> Education Leader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91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Day-to-Day</a:t>
                      </a:r>
                      <a:r>
                        <a:rPr lang="en-US" sz="1200" b="1" baseline="0" dirty="0" smtClean="0"/>
                        <a:t> Leadership:</a:t>
                      </a:r>
                    </a:p>
                    <a:p>
                      <a:r>
                        <a:rPr lang="en-US" sz="1200" baseline="0" dirty="0" smtClean="0"/>
                        <a:t>Front-line Nurse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Day-to-Day Leadership:</a:t>
                      </a:r>
                    </a:p>
                    <a:p>
                      <a:r>
                        <a:rPr lang="en-US" sz="1200" dirty="0" smtClean="0"/>
                        <a:t>Front-line Nurse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n-US" sz="1200" b="1" dirty="0" smtClean="0"/>
                        <a:t>Day-to-Day</a:t>
                      </a:r>
                      <a:r>
                        <a:rPr lang="en-US" sz="1200" b="1" baseline="0" dirty="0" smtClean="0"/>
                        <a:t> Leadership:</a:t>
                      </a:r>
                    </a:p>
                    <a:p>
                      <a:r>
                        <a:rPr lang="en-US" sz="1200" baseline="0" dirty="0" smtClean="0"/>
                        <a:t>Care/Case Manager</a:t>
                      </a:r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n-US" sz="1200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1D2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30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Key Roles in a QI Program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4175328"/>
              </p:ext>
            </p:extLst>
          </p:nvPr>
        </p:nvGraphicFramePr>
        <p:xfrm>
          <a:off x="1943100" y="1752600"/>
          <a:ext cx="5257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457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theme/theme1.xml><?xml version="1.0" encoding="utf-8"?>
<a:theme xmlns:a="http://schemas.openxmlformats.org/drawingml/2006/main" name="Language of data Presentation">
  <a:themeElements>
    <a:clrScheme name="Custom 4">
      <a:dk1>
        <a:srgbClr val="0F243E"/>
      </a:dk1>
      <a:lt1>
        <a:srgbClr val="FFFFFF"/>
      </a:lt1>
      <a:dk2>
        <a:srgbClr val="BFBFBF"/>
      </a:dk2>
      <a:lt2>
        <a:srgbClr val="D8D8D8"/>
      </a:lt2>
      <a:accent1>
        <a:srgbClr val="0F243E"/>
      </a:accent1>
      <a:accent2>
        <a:srgbClr val="953734"/>
      </a:accent2>
      <a:accent3>
        <a:srgbClr val="9BBB59"/>
      </a:accent3>
      <a:accent4>
        <a:srgbClr val="548DD4"/>
      </a:accent4>
      <a:accent5>
        <a:srgbClr val="7030A0"/>
      </a:accent5>
      <a:accent6>
        <a:srgbClr val="E36C0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Language of data Presentation.potx</Template>
  <TotalTime>8763</TotalTime>
  <Words>482</Words>
  <Application>Microsoft Office PowerPoint</Application>
  <PresentationFormat>On-screen Show (4:3)</PresentationFormat>
  <Paragraphs>114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.HelveticaNeueDeskInterface-Regular</vt:lpstr>
      <vt:lpstr>Arial</vt:lpstr>
      <vt:lpstr>Calibri</vt:lpstr>
      <vt:lpstr>Language of data Presentation</vt:lpstr>
      <vt:lpstr>Module 2  Part 2 Quality Improvement Teams  Who and How?</vt:lpstr>
      <vt:lpstr>Learning Objectives Module 2 Part 2</vt:lpstr>
      <vt:lpstr>Quality Improvement (QI)Team – Who?</vt:lpstr>
      <vt:lpstr>The Power of Teams: Why a team?</vt:lpstr>
      <vt:lpstr>Forming the Team: How to do it?</vt:lpstr>
      <vt:lpstr>Defining Roles and Responsibilities  </vt:lpstr>
      <vt:lpstr>Team Example: Reducing HF Readmissions</vt:lpstr>
      <vt:lpstr>PowerPoint Presentation</vt:lpstr>
      <vt:lpstr>Key Roles in a QI Program</vt:lpstr>
      <vt:lpstr>Stakeholder Investment QI Summary</vt:lpstr>
      <vt:lpstr>Selecting Members for a Team </vt:lpstr>
      <vt:lpstr>Summary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Victoria</dc:creator>
  <cp:lastModifiedBy>Helen Williams</cp:lastModifiedBy>
  <cp:revision>158</cp:revision>
  <dcterms:created xsi:type="dcterms:W3CDTF">2015-10-23T20:51:38Z</dcterms:created>
  <dcterms:modified xsi:type="dcterms:W3CDTF">2017-12-04T20:09:12Z</dcterms:modified>
</cp:coreProperties>
</file>